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83" r:id="rId3"/>
    <p:sldId id="313" r:id="rId4"/>
    <p:sldId id="297" r:id="rId5"/>
    <p:sldId id="317" r:id="rId6"/>
    <p:sldId id="300" r:id="rId7"/>
    <p:sldId id="327" r:id="rId8"/>
    <p:sldId id="307" r:id="rId9"/>
    <p:sldId id="326" r:id="rId10"/>
    <p:sldId id="285" r:id="rId11"/>
  </p:sldIdLst>
  <p:sldSz cx="24131588" cy="15243175"/>
  <p:notesSz cx="6858000" cy="9144000"/>
  <p:defaultTextStyle>
    <a:defPPr>
      <a:defRPr lang="ru-RU"/>
    </a:defPPr>
    <a:lvl1pPr marL="0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59786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519571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79360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5039145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298931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558717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818505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0078291" algn="l" defTabSz="125978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звание презентации" id="{4D5F08B6-9949-42C8-9DD8-16FA97D05A77}">
          <p14:sldIdLst>
            <p14:sldId id="281"/>
          </p14:sldIdLst>
        </p14:section>
        <p14:section name="Раздел номер 1" id="{596B83ED-2316-460A-AAAA-4D14FF7B4683}">
          <p14:sldIdLst>
            <p14:sldId id="283"/>
            <p14:sldId id="313"/>
          </p14:sldIdLst>
        </p14:section>
        <p14:section name="Раздел без заголовка" id="{5705685E-BCE2-4BE6-98C0-A80C17824B69}">
          <p14:sldIdLst>
            <p14:sldId id="297"/>
            <p14:sldId id="317"/>
            <p14:sldId id="300"/>
            <p14:sldId id="327"/>
            <p14:sldId id="307"/>
            <p14:sldId id="326"/>
          </p14:sldIdLst>
        </p14:section>
        <p14:section name="Спасибо за внимание" id="{0B2F08AB-A958-4183-845B-9AD79BC07A67}">
          <p14:sldIdLst>
            <p14:sldId id="285"/>
          </p14:sldIdLst>
        </p14:section>
        <p14:section name="Раздел без заголовка" id="{85FCBB78-57AB-4261-9F4D-C647FD19915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71">
          <p15:clr>
            <a:srgbClr val="A4A3A4"/>
          </p15:clr>
        </p15:guide>
        <p15:guide id="2" orient="horz" pos="1397">
          <p15:clr>
            <a:srgbClr val="A4A3A4"/>
          </p15:clr>
        </p15:guide>
        <p15:guide id="3" orient="horz" pos="8918">
          <p15:clr>
            <a:srgbClr val="A4A3A4"/>
          </p15:clr>
        </p15:guide>
        <p15:guide id="4" orient="horz" pos="6579">
          <p15:clr>
            <a:srgbClr val="A4A3A4"/>
          </p15:clr>
        </p15:guide>
        <p15:guide id="5" pos="3107">
          <p15:clr>
            <a:srgbClr val="A4A3A4"/>
          </p15:clr>
        </p15:guide>
        <p15:guide id="6" pos="14498">
          <p15:clr>
            <a:srgbClr val="A4A3A4"/>
          </p15:clr>
        </p15:guide>
        <p15:guide id="7" pos="2359">
          <p15:clr>
            <a:srgbClr val="A4A3A4"/>
          </p15:clr>
        </p15:guide>
        <p15:guide id="8" pos="1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FEA"/>
    <a:srgbClr val="D9272D"/>
    <a:srgbClr val="F39C95"/>
    <a:srgbClr val="EF7A71"/>
    <a:srgbClr val="EB5F53"/>
    <a:srgbClr val="F5AEA9"/>
    <a:srgbClr val="FAD9D6"/>
    <a:srgbClr val="4D4D4D"/>
    <a:srgbClr val="47474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9" autoAdjust="0"/>
  </p:normalViewPr>
  <p:slideViewPr>
    <p:cSldViewPr snapToGrid="0" snapToObjects="1">
      <p:cViewPr varScale="1">
        <p:scale>
          <a:sx n="39" d="100"/>
          <a:sy n="39" d="100"/>
        </p:scale>
        <p:origin x="-1056" y="-120"/>
      </p:cViewPr>
      <p:guideLst>
        <p:guide orient="horz" pos="771"/>
        <p:guide orient="horz" pos="1397"/>
        <p:guide orient="horz" pos="8918"/>
        <p:guide orient="horz" pos="6579"/>
        <p:guide pos="3107"/>
        <p:guide pos="14498"/>
        <p:guide pos="2359"/>
        <p:guide pos="1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D4EE2-7D85-4846-ADE6-E3EA2E8A345F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B92829-22EC-4092-B686-F81CCA29A90A}">
      <dgm:prSet phldrT="[Текст]"/>
      <dgm:spPr/>
      <dgm:t>
        <a:bodyPr/>
        <a:lstStyle/>
        <a:p>
          <a:r>
            <a:rPr lang="ru-RU" b="1" smtClean="0"/>
            <a:t>Управленческий консалтинг</a:t>
          </a:r>
          <a:endParaRPr lang="ru-RU" b="1" dirty="0"/>
        </a:p>
      </dgm:t>
    </dgm:pt>
    <dgm:pt modelId="{064804B7-DD6A-48D2-B60D-B13FB6C282E6}" type="parTrans" cxnId="{4F3DF6CE-4AED-4194-9637-BE2BA97B0B95}">
      <dgm:prSet/>
      <dgm:spPr/>
      <dgm:t>
        <a:bodyPr/>
        <a:lstStyle/>
        <a:p>
          <a:endParaRPr lang="ru-RU"/>
        </a:p>
      </dgm:t>
    </dgm:pt>
    <dgm:pt modelId="{9E19F17D-E898-48EE-9270-24E5D8FF73E7}" type="sibTrans" cxnId="{4F3DF6CE-4AED-4194-9637-BE2BA97B0B95}">
      <dgm:prSet/>
      <dgm:spPr/>
      <dgm:t>
        <a:bodyPr/>
        <a:lstStyle/>
        <a:p>
          <a:endParaRPr lang="ru-RU"/>
        </a:p>
      </dgm:t>
    </dgm:pt>
    <dgm:pt modelId="{DA64470E-454F-42EA-BC60-1A70CF39F438}">
      <dgm:prSet phldrT="[Текст]" custT="1"/>
      <dgm:spPr/>
      <dgm:t>
        <a:bodyPr/>
        <a:lstStyle/>
        <a:p>
          <a:r>
            <a:rPr lang="ru-RU" sz="1800" b="1" dirty="0" smtClean="0"/>
            <a:t>Реинжиниринг бизнеса</a:t>
          </a:r>
          <a:endParaRPr lang="ru-RU" sz="1800" b="1" dirty="0"/>
        </a:p>
      </dgm:t>
    </dgm:pt>
    <dgm:pt modelId="{2836D01E-98A7-4669-91FC-061576286804}" type="parTrans" cxnId="{FEFC9D05-A41F-4A5A-8837-8408B1C847D2}">
      <dgm:prSet/>
      <dgm:spPr/>
      <dgm:t>
        <a:bodyPr/>
        <a:lstStyle/>
        <a:p>
          <a:endParaRPr lang="ru-RU"/>
        </a:p>
      </dgm:t>
    </dgm:pt>
    <dgm:pt modelId="{D2F6E196-9F22-4845-94AA-415E8F1ECCEF}" type="sibTrans" cxnId="{FEFC9D05-A41F-4A5A-8837-8408B1C847D2}">
      <dgm:prSet/>
      <dgm:spPr/>
      <dgm:t>
        <a:bodyPr/>
        <a:lstStyle/>
        <a:p>
          <a:endParaRPr lang="ru-RU"/>
        </a:p>
      </dgm:t>
    </dgm:pt>
    <dgm:pt modelId="{264552D3-3FF4-4736-AA5D-B9B3CBD4095B}">
      <dgm:prSet phldrT="[Текст]" custT="1"/>
      <dgm:spPr/>
      <dgm:t>
        <a:bodyPr/>
        <a:lstStyle/>
        <a:p>
          <a:r>
            <a:rPr lang="ru-RU" sz="1800" b="1" dirty="0" smtClean="0"/>
            <a:t>Моделирование бизнес процессов</a:t>
          </a:r>
          <a:endParaRPr lang="ru-RU" sz="1800" b="1" dirty="0"/>
        </a:p>
      </dgm:t>
    </dgm:pt>
    <dgm:pt modelId="{103721C5-E23A-4EB0-A4D1-3A98723F2137}" type="parTrans" cxnId="{2BF218F7-CDF4-4091-9FC4-BF5FE89CE6C8}">
      <dgm:prSet/>
      <dgm:spPr/>
      <dgm:t>
        <a:bodyPr/>
        <a:lstStyle/>
        <a:p>
          <a:endParaRPr lang="ru-RU"/>
        </a:p>
      </dgm:t>
    </dgm:pt>
    <dgm:pt modelId="{0CE00162-9C02-48D9-98AB-808B79B25383}" type="sibTrans" cxnId="{2BF218F7-CDF4-4091-9FC4-BF5FE89CE6C8}">
      <dgm:prSet/>
      <dgm:spPr/>
      <dgm:t>
        <a:bodyPr/>
        <a:lstStyle/>
        <a:p>
          <a:endParaRPr lang="ru-RU"/>
        </a:p>
      </dgm:t>
    </dgm:pt>
    <dgm:pt modelId="{188927B6-2297-4D1D-A2AD-88C166DB15A0}">
      <dgm:prSet phldrT="[Текст]" custT="1"/>
      <dgm:spPr/>
      <dgm:t>
        <a:bodyPr/>
        <a:lstStyle/>
        <a:p>
          <a:r>
            <a:rPr lang="ru-RU" sz="1800" b="1" dirty="0" smtClean="0"/>
            <a:t>Разработка методологии</a:t>
          </a:r>
          <a:endParaRPr lang="ru-RU" sz="1800" b="1" dirty="0"/>
        </a:p>
      </dgm:t>
    </dgm:pt>
    <dgm:pt modelId="{8DC2B4B4-F798-4F48-959A-E873A76F2C38}" type="parTrans" cxnId="{937DACBF-D634-4D48-B2C2-E65A8B45678C}">
      <dgm:prSet/>
      <dgm:spPr/>
      <dgm:t>
        <a:bodyPr/>
        <a:lstStyle/>
        <a:p>
          <a:endParaRPr lang="ru-RU"/>
        </a:p>
      </dgm:t>
    </dgm:pt>
    <dgm:pt modelId="{7A5A0F57-5F9E-4982-A641-ACF37CB25461}" type="sibTrans" cxnId="{937DACBF-D634-4D48-B2C2-E65A8B45678C}">
      <dgm:prSet/>
      <dgm:spPr/>
      <dgm:t>
        <a:bodyPr/>
        <a:lstStyle/>
        <a:p>
          <a:endParaRPr lang="ru-RU"/>
        </a:p>
      </dgm:t>
    </dgm:pt>
    <dgm:pt modelId="{0B4B8271-B65D-465F-AACB-3736D7BDCC9B}">
      <dgm:prSet phldrT="[Текст]"/>
      <dgm:spPr/>
      <dgm:t>
        <a:bodyPr/>
        <a:lstStyle/>
        <a:p>
          <a:r>
            <a:rPr lang="en-US" b="1" smtClean="0"/>
            <a:t>IT </a:t>
          </a:r>
          <a:r>
            <a:rPr lang="ru-RU" b="1" smtClean="0"/>
            <a:t>консалтинг</a:t>
          </a:r>
          <a:endParaRPr lang="ru-RU" b="1" dirty="0"/>
        </a:p>
      </dgm:t>
    </dgm:pt>
    <dgm:pt modelId="{6275C4C3-DB78-470F-B52C-D1F4F5B70A0F}" type="parTrans" cxnId="{C49F9945-E4AB-4266-9675-B38794CBD864}">
      <dgm:prSet/>
      <dgm:spPr/>
      <dgm:t>
        <a:bodyPr/>
        <a:lstStyle/>
        <a:p>
          <a:endParaRPr lang="ru-RU"/>
        </a:p>
      </dgm:t>
    </dgm:pt>
    <dgm:pt modelId="{966B5B60-3E81-4744-8FA3-9D3156C6759E}" type="sibTrans" cxnId="{C49F9945-E4AB-4266-9675-B38794CBD864}">
      <dgm:prSet/>
      <dgm:spPr/>
      <dgm:t>
        <a:bodyPr/>
        <a:lstStyle/>
        <a:p>
          <a:endParaRPr lang="ru-RU"/>
        </a:p>
      </dgm:t>
    </dgm:pt>
    <dgm:pt modelId="{74BF7471-EFC6-47C4-88A3-67BC5A9A559A}">
      <dgm:prSet phldrT="[Текст]"/>
      <dgm:spPr/>
      <dgm:t>
        <a:bodyPr/>
        <a:lstStyle/>
        <a:p>
          <a:r>
            <a:rPr lang="ru-RU" b="1" dirty="0" smtClean="0"/>
            <a:t>Внедрение бизнес приложений</a:t>
          </a:r>
          <a:endParaRPr lang="ru-RU" b="1" dirty="0"/>
        </a:p>
      </dgm:t>
    </dgm:pt>
    <dgm:pt modelId="{BCAC559D-A6D6-4866-BD63-08D2EFAC53EF}" type="parTrans" cxnId="{05D23F78-1506-47CF-9469-401C97859B9E}">
      <dgm:prSet/>
      <dgm:spPr/>
      <dgm:t>
        <a:bodyPr/>
        <a:lstStyle/>
        <a:p>
          <a:endParaRPr lang="ru-RU"/>
        </a:p>
      </dgm:t>
    </dgm:pt>
    <dgm:pt modelId="{4BC2F5F7-BDFB-44AD-851F-8129AB36CD99}" type="sibTrans" cxnId="{05D23F78-1506-47CF-9469-401C97859B9E}">
      <dgm:prSet/>
      <dgm:spPr/>
      <dgm:t>
        <a:bodyPr/>
        <a:lstStyle/>
        <a:p>
          <a:endParaRPr lang="ru-RU"/>
        </a:p>
      </dgm:t>
    </dgm:pt>
    <dgm:pt modelId="{095D1E4D-4B2E-447A-8AAE-9A31571CBA13}">
      <dgm:prSet phldrT="[Текст]"/>
      <dgm:spPr/>
      <dgm:t>
        <a:bodyPr/>
        <a:lstStyle/>
        <a:p>
          <a:r>
            <a:rPr lang="en-US" b="1" dirty="0" smtClean="0"/>
            <a:t>IT </a:t>
          </a:r>
          <a:r>
            <a:rPr lang="ru-RU" b="1" dirty="0" smtClean="0"/>
            <a:t>аудит</a:t>
          </a:r>
          <a:endParaRPr lang="ru-RU" b="1" dirty="0"/>
        </a:p>
      </dgm:t>
    </dgm:pt>
    <dgm:pt modelId="{531A1761-FCE2-4785-91B3-CF9E708C8428}" type="parTrans" cxnId="{75A4B6A1-FDD9-4CFD-BCD2-DEC202C7373F}">
      <dgm:prSet/>
      <dgm:spPr/>
      <dgm:t>
        <a:bodyPr/>
        <a:lstStyle/>
        <a:p>
          <a:endParaRPr lang="ru-RU"/>
        </a:p>
      </dgm:t>
    </dgm:pt>
    <dgm:pt modelId="{D86D2978-C958-425F-AB31-3F69E3939CDB}" type="sibTrans" cxnId="{75A4B6A1-FDD9-4CFD-BCD2-DEC202C7373F}">
      <dgm:prSet/>
      <dgm:spPr/>
      <dgm:t>
        <a:bodyPr/>
        <a:lstStyle/>
        <a:p>
          <a:endParaRPr lang="ru-RU"/>
        </a:p>
      </dgm:t>
    </dgm:pt>
    <dgm:pt modelId="{0201CDAB-FF37-45BC-9986-CA551132DE2A}">
      <dgm:prSet phldrT="[Текст]"/>
      <dgm:spPr/>
      <dgm:t>
        <a:bodyPr/>
        <a:lstStyle/>
        <a:p>
          <a:r>
            <a:rPr lang="ru-RU" b="1" smtClean="0"/>
            <a:t>Поддержка клиентов</a:t>
          </a:r>
          <a:endParaRPr lang="ru-RU" b="1" dirty="0"/>
        </a:p>
      </dgm:t>
    </dgm:pt>
    <dgm:pt modelId="{746155AD-E6A9-4B36-B3AA-DBA949680DB8}" type="parTrans" cxnId="{6ABCC160-7148-4E7D-9588-868593F8E383}">
      <dgm:prSet/>
      <dgm:spPr/>
      <dgm:t>
        <a:bodyPr/>
        <a:lstStyle/>
        <a:p>
          <a:endParaRPr lang="ru-RU"/>
        </a:p>
      </dgm:t>
    </dgm:pt>
    <dgm:pt modelId="{499CAC1F-7CC7-4740-B1A8-FF3DDFC27DDC}" type="sibTrans" cxnId="{6ABCC160-7148-4E7D-9588-868593F8E383}">
      <dgm:prSet/>
      <dgm:spPr/>
      <dgm:t>
        <a:bodyPr/>
        <a:lstStyle/>
        <a:p>
          <a:endParaRPr lang="ru-RU"/>
        </a:p>
      </dgm:t>
    </dgm:pt>
    <dgm:pt modelId="{4F0D9BFA-FBB5-48BD-B1CA-E401327DF007}">
      <dgm:prSet phldrT="[Текст]"/>
      <dgm:spPr/>
      <dgm:t>
        <a:bodyPr/>
        <a:lstStyle/>
        <a:p>
          <a:r>
            <a:rPr lang="ru-RU" b="1" dirty="0" smtClean="0"/>
            <a:t>Центр компетенций и поддержка информационных решений</a:t>
          </a:r>
          <a:endParaRPr lang="ru-RU" b="1" dirty="0"/>
        </a:p>
      </dgm:t>
    </dgm:pt>
    <dgm:pt modelId="{E2768EB6-D14F-479C-B721-D646ADE81EC9}" type="parTrans" cxnId="{332F863C-5F6F-4B8B-991B-CE77A7AFAEF1}">
      <dgm:prSet/>
      <dgm:spPr/>
      <dgm:t>
        <a:bodyPr/>
        <a:lstStyle/>
        <a:p>
          <a:endParaRPr lang="ru-RU"/>
        </a:p>
      </dgm:t>
    </dgm:pt>
    <dgm:pt modelId="{1FDC2BA1-5F0A-4881-812A-BC202AF8C58F}" type="sibTrans" cxnId="{332F863C-5F6F-4B8B-991B-CE77A7AFAEF1}">
      <dgm:prSet/>
      <dgm:spPr/>
      <dgm:t>
        <a:bodyPr/>
        <a:lstStyle/>
        <a:p>
          <a:endParaRPr lang="ru-RU"/>
        </a:p>
      </dgm:t>
    </dgm:pt>
    <dgm:pt modelId="{E7513801-71E6-4309-AC29-82F83D22F8AC}">
      <dgm:prSet phldrT="[Текст]"/>
      <dgm:spPr/>
      <dgm:t>
        <a:bodyPr/>
        <a:lstStyle/>
        <a:p>
          <a:r>
            <a:rPr lang="ru-RU" b="1" dirty="0" smtClean="0"/>
            <a:t>Построение </a:t>
          </a:r>
          <a:r>
            <a:rPr lang="en-US" b="1" dirty="0" smtClean="0"/>
            <a:t>IT </a:t>
          </a:r>
          <a:r>
            <a:rPr lang="ru-RU" b="1" dirty="0" smtClean="0"/>
            <a:t>инфраструктуры</a:t>
          </a:r>
          <a:endParaRPr lang="ru-RU" b="1" dirty="0"/>
        </a:p>
      </dgm:t>
    </dgm:pt>
    <dgm:pt modelId="{534D837B-D31A-4641-A305-61EF98FE14F5}" type="parTrans" cxnId="{F2093F01-888B-46C2-8FE2-A86D46338128}">
      <dgm:prSet/>
      <dgm:spPr/>
      <dgm:t>
        <a:bodyPr/>
        <a:lstStyle/>
        <a:p>
          <a:endParaRPr lang="ru-RU"/>
        </a:p>
      </dgm:t>
    </dgm:pt>
    <dgm:pt modelId="{D9A453B2-F5FF-49B1-9039-B16124D979AA}" type="sibTrans" cxnId="{F2093F01-888B-46C2-8FE2-A86D46338128}">
      <dgm:prSet/>
      <dgm:spPr/>
      <dgm:t>
        <a:bodyPr/>
        <a:lstStyle/>
        <a:p>
          <a:endParaRPr lang="ru-RU"/>
        </a:p>
      </dgm:t>
    </dgm:pt>
    <dgm:pt modelId="{2603B7F4-BB37-4DCF-A32E-A26A734390C9}" type="pres">
      <dgm:prSet presAssocID="{6FBD4EE2-7D85-4846-ADE6-E3EA2E8A345F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86E10E-DB32-4082-BC6C-44558E8EB2F9}" type="pres">
      <dgm:prSet presAssocID="{6FBD4EE2-7D85-4846-ADE6-E3EA2E8A345F}" presName="arc1" presStyleLbl="node1" presStyleIdx="0" presStyleCnt="4"/>
      <dgm:spPr/>
      <dgm:t>
        <a:bodyPr/>
        <a:lstStyle/>
        <a:p>
          <a:endParaRPr lang="ru-RU"/>
        </a:p>
      </dgm:t>
    </dgm:pt>
    <dgm:pt modelId="{6CA030A0-FFE5-486B-8C3C-5BAFC45E3203}" type="pres">
      <dgm:prSet presAssocID="{6FBD4EE2-7D85-4846-ADE6-E3EA2E8A345F}" presName="arc3" presStyleLbl="node1" presStyleIdx="1" presStyleCnt="4"/>
      <dgm:spPr/>
      <dgm:t>
        <a:bodyPr/>
        <a:lstStyle/>
        <a:p>
          <a:endParaRPr lang="ru-RU"/>
        </a:p>
      </dgm:t>
    </dgm:pt>
    <dgm:pt modelId="{C3492B3A-7F45-4491-B94B-C1F8D3B45743}" type="pres">
      <dgm:prSet presAssocID="{6FBD4EE2-7D85-4846-ADE6-E3EA2E8A345F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EBCF1-D7AC-41E8-BAFB-A68FA7B54089}" type="pres">
      <dgm:prSet presAssocID="{6FBD4EE2-7D85-4846-ADE6-E3EA2E8A345F}" presName="arc2" presStyleLbl="node1" presStyleIdx="2" presStyleCnt="4"/>
      <dgm:spPr/>
      <dgm:t>
        <a:bodyPr/>
        <a:lstStyle/>
        <a:p>
          <a:endParaRPr lang="ru-RU"/>
        </a:p>
      </dgm:t>
    </dgm:pt>
    <dgm:pt modelId="{68951230-E0E6-4453-942D-FD3F68FC0DDC}" type="pres">
      <dgm:prSet presAssocID="{6FBD4EE2-7D85-4846-ADE6-E3EA2E8A345F}" presName="arc4" presStyleLbl="node1" presStyleIdx="3" presStyleCnt="4"/>
      <dgm:spPr/>
      <dgm:t>
        <a:bodyPr/>
        <a:lstStyle/>
        <a:p>
          <a:endParaRPr lang="ru-RU"/>
        </a:p>
      </dgm:t>
    </dgm:pt>
    <dgm:pt modelId="{E52C5E11-74F7-40B9-8054-5BF159940C39}" type="pres">
      <dgm:prSet presAssocID="{6FBD4EE2-7D85-4846-ADE6-E3EA2E8A345F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B305B-BBD4-4346-9B37-4F31A9665050}" type="pres">
      <dgm:prSet presAssocID="{6FBD4EE2-7D85-4846-ADE6-E3EA2E8A345F}" presName="middleComposite" presStyleCnt="0"/>
      <dgm:spPr/>
      <dgm:t>
        <a:bodyPr/>
        <a:lstStyle/>
        <a:p>
          <a:endParaRPr lang="ru-RU"/>
        </a:p>
      </dgm:t>
    </dgm:pt>
    <dgm:pt modelId="{7459788F-FF4E-4B3F-A2DB-9476076BDD76}" type="pres">
      <dgm:prSet presAssocID="{74BF7471-EFC6-47C4-88A3-67BC5A9A559A}" presName="circ1" presStyleLbl="vennNode1" presStyleIdx="0" presStyleCnt="9"/>
      <dgm:spPr/>
      <dgm:t>
        <a:bodyPr/>
        <a:lstStyle/>
        <a:p>
          <a:endParaRPr lang="ru-RU"/>
        </a:p>
      </dgm:t>
    </dgm:pt>
    <dgm:pt modelId="{ECA5595A-DBED-46FF-B944-8531BB70C7C9}" type="pres">
      <dgm:prSet presAssocID="{74BF7471-EFC6-47C4-88A3-67BC5A9A559A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4F6F95-C5DD-4761-AD84-1A01847A396D}" type="pres">
      <dgm:prSet presAssocID="{095D1E4D-4B2E-447A-8AAE-9A31571CBA13}" presName="circ2" presStyleLbl="vennNode1" presStyleIdx="1" presStyleCnt="9"/>
      <dgm:spPr/>
      <dgm:t>
        <a:bodyPr/>
        <a:lstStyle/>
        <a:p>
          <a:endParaRPr lang="ru-RU"/>
        </a:p>
      </dgm:t>
    </dgm:pt>
    <dgm:pt modelId="{91335B2A-E57D-42AF-B5C7-431180C501C5}" type="pres">
      <dgm:prSet presAssocID="{095D1E4D-4B2E-447A-8AAE-9A31571CBA13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E569971-64AD-4BBC-B688-8D8E580E69E0}" type="pres">
      <dgm:prSet presAssocID="{E7513801-71E6-4309-AC29-82F83D22F8AC}" presName="circ3" presStyleLbl="vennNode1" presStyleIdx="2" presStyleCnt="9"/>
      <dgm:spPr/>
      <dgm:t>
        <a:bodyPr/>
        <a:lstStyle/>
        <a:p>
          <a:endParaRPr lang="ru-RU"/>
        </a:p>
      </dgm:t>
    </dgm:pt>
    <dgm:pt modelId="{EA815C5D-E1EB-4E34-8A93-04FD83BBEF6B}" type="pres">
      <dgm:prSet presAssocID="{E7513801-71E6-4309-AC29-82F83D22F8AC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B35F41D-321D-47CB-A28D-ECA7C00825D7}" type="pres">
      <dgm:prSet presAssocID="{6FBD4EE2-7D85-4846-ADE6-E3EA2E8A345F}" presName="leftComposite" presStyleCnt="0"/>
      <dgm:spPr/>
      <dgm:t>
        <a:bodyPr/>
        <a:lstStyle/>
        <a:p>
          <a:endParaRPr lang="ru-RU"/>
        </a:p>
      </dgm:t>
    </dgm:pt>
    <dgm:pt modelId="{52C24927-4329-478D-BC5D-1C7A67ED4E5D}" type="pres">
      <dgm:prSet presAssocID="{DA64470E-454F-42EA-BC60-1A70CF39F438}" presName="childText1_1" presStyleLbl="vennNode1" presStyleIdx="3" presStyleCnt="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2FEBB4A-1283-455A-A0D1-0EBE30587EED}" type="pres">
      <dgm:prSet presAssocID="{DA64470E-454F-42EA-BC60-1A70CF39F438}" presName="ellipse1" presStyleLbl="vennNode1" presStyleIdx="4" presStyleCnt="9"/>
      <dgm:spPr/>
      <dgm:t>
        <a:bodyPr/>
        <a:lstStyle/>
        <a:p>
          <a:endParaRPr lang="ru-RU"/>
        </a:p>
      </dgm:t>
    </dgm:pt>
    <dgm:pt modelId="{3CA910AC-30EF-4536-BFC5-86DE31879627}" type="pres">
      <dgm:prSet presAssocID="{DA64470E-454F-42EA-BC60-1A70CF39F438}" presName="ellipse2" presStyleLbl="vennNode1" presStyleIdx="5" presStyleCnt="9"/>
      <dgm:spPr/>
      <dgm:t>
        <a:bodyPr/>
        <a:lstStyle/>
        <a:p>
          <a:endParaRPr lang="ru-RU"/>
        </a:p>
      </dgm:t>
    </dgm:pt>
    <dgm:pt modelId="{729C5F83-16CC-4AA4-BF2E-4E6B72735D2F}" type="pres">
      <dgm:prSet presAssocID="{264552D3-3FF4-4736-AA5D-B9B3CBD4095B}" presName="childText1_2" presStyleLbl="venn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9D5D35-924F-4719-86FF-E98BEF0C10B3}" type="pres">
      <dgm:prSet presAssocID="{264552D3-3FF4-4736-AA5D-B9B3CBD4095B}" presName="ellipse3" presStyleLbl="vennNode1" presStyleIdx="7" presStyleCnt="9"/>
      <dgm:spPr/>
      <dgm:t>
        <a:bodyPr/>
        <a:lstStyle/>
        <a:p>
          <a:endParaRPr lang="ru-RU"/>
        </a:p>
      </dgm:t>
    </dgm:pt>
    <dgm:pt modelId="{ED9A8B78-F65F-44BD-AB72-B574DA94AACB}" type="pres">
      <dgm:prSet presAssocID="{188927B6-2297-4D1D-A2AD-88C166DB15A0}" presName="childText1_3" presStyleLbl="vennNode1" presStyleIdx="8" presStyleCnt="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F66F20-AC6D-45F9-A0B1-1B1A9A277515}" type="pres">
      <dgm:prSet presAssocID="{6FBD4EE2-7D85-4846-ADE6-E3EA2E8A345F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A59EBA-ABA6-48C6-8F48-B5E0182CC479}" type="pres">
      <dgm:prSet presAssocID="{6FBD4EE2-7D85-4846-ADE6-E3EA2E8A345F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DF6CE-4AED-4194-9637-BE2BA97B0B95}" srcId="{6FBD4EE2-7D85-4846-ADE6-E3EA2E8A345F}" destId="{85B92829-22EC-4092-B686-F81CCA29A90A}" srcOrd="0" destOrd="0" parTransId="{064804B7-DD6A-48D2-B60D-B13FB6C282E6}" sibTransId="{9E19F17D-E898-48EE-9270-24E5D8FF73E7}"/>
    <dgm:cxn modelId="{5588893C-59FA-423D-B949-001E612AFD86}" type="presOf" srcId="{4F0D9BFA-FBB5-48BD-B1CA-E401327DF007}" destId="{F0F66F20-AC6D-45F9-A0B1-1B1A9A277515}" srcOrd="0" destOrd="0" presId="urn:microsoft.com/office/officeart/2009/3/layout/PhasedProcess"/>
    <dgm:cxn modelId="{75A4B6A1-FDD9-4CFD-BCD2-DEC202C7373F}" srcId="{0B4B8271-B65D-465F-AACB-3736D7BDCC9B}" destId="{095D1E4D-4B2E-447A-8AAE-9A31571CBA13}" srcOrd="1" destOrd="0" parTransId="{531A1761-FCE2-4785-91B3-CF9E708C8428}" sibTransId="{D86D2978-C958-425F-AB31-3F69E3939CDB}"/>
    <dgm:cxn modelId="{F7A3BE1B-A9EA-4E61-9E96-762338FF9E9E}" type="presOf" srcId="{74BF7471-EFC6-47C4-88A3-67BC5A9A559A}" destId="{ECA5595A-DBED-46FF-B944-8531BB70C7C9}" srcOrd="1" destOrd="0" presId="urn:microsoft.com/office/officeart/2009/3/layout/PhasedProcess"/>
    <dgm:cxn modelId="{1513EE49-5F61-474F-B49E-9F3EC876AB01}" type="presOf" srcId="{264552D3-3FF4-4736-AA5D-B9B3CBD4095B}" destId="{729C5F83-16CC-4AA4-BF2E-4E6B72735D2F}" srcOrd="0" destOrd="0" presId="urn:microsoft.com/office/officeart/2009/3/layout/PhasedProcess"/>
    <dgm:cxn modelId="{06B933FD-81A0-4C09-A76A-3ADB920DE297}" type="presOf" srcId="{6FBD4EE2-7D85-4846-ADE6-E3EA2E8A345F}" destId="{2603B7F4-BB37-4DCF-A32E-A26A734390C9}" srcOrd="0" destOrd="0" presId="urn:microsoft.com/office/officeart/2009/3/layout/PhasedProcess"/>
    <dgm:cxn modelId="{937DACBF-D634-4D48-B2C2-E65A8B45678C}" srcId="{85B92829-22EC-4092-B686-F81CCA29A90A}" destId="{188927B6-2297-4D1D-A2AD-88C166DB15A0}" srcOrd="2" destOrd="0" parTransId="{8DC2B4B4-F798-4F48-959A-E873A76F2C38}" sibTransId="{7A5A0F57-5F9E-4982-A641-ACF37CB25461}"/>
    <dgm:cxn modelId="{F2093F01-888B-46C2-8FE2-A86D46338128}" srcId="{0B4B8271-B65D-465F-AACB-3736D7BDCC9B}" destId="{E7513801-71E6-4309-AC29-82F83D22F8AC}" srcOrd="2" destOrd="0" parTransId="{534D837B-D31A-4641-A305-61EF98FE14F5}" sibTransId="{D9A453B2-F5FF-49B1-9039-B16124D979AA}"/>
    <dgm:cxn modelId="{ED9E105A-2D0B-4DEE-AB07-7EB049B184A3}" type="presOf" srcId="{E7513801-71E6-4309-AC29-82F83D22F8AC}" destId="{8E569971-64AD-4BBC-B688-8D8E580E69E0}" srcOrd="0" destOrd="0" presId="urn:microsoft.com/office/officeart/2009/3/layout/PhasedProcess"/>
    <dgm:cxn modelId="{FEFC9D05-A41F-4A5A-8837-8408B1C847D2}" srcId="{85B92829-22EC-4092-B686-F81CCA29A90A}" destId="{DA64470E-454F-42EA-BC60-1A70CF39F438}" srcOrd="0" destOrd="0" parTransId="{2836D01E-98A7-4669-91FC-061576286804}" sibTransId="{D2F6E196-9F22-4845-94AA-415E8F1ECCEF}"/>
    <dgm:cxn modelId="{2BF218F7-CDF4-4091-9FC4-BF5FE89CE6C8}" srcId="{85B92829-22EC-4092-B686-F81CCA29A90A}" destId="{264552D3-3FF4-4736-AA5D-B9B3CBD4095B}" srcOrd="1" destOrd="0" parTransId="{103721C5-E23A-4EB0-A4D1-3A98723F2137}" sibTransId="{0CE00162-9C02-48D9-98AB-808B79B25383}"/>
    <dgm:cxn modelId="{8C711218-B7F0-433E-982C-05D0656E26FA}" type="presOf" srcId="{095D1E4D-4B2E-447A-8AAE-9A31571CBA13}" destId="{91335B2A-E57D-42AF-B5C7-431180C501C5}" srcOrd="1" destOrd="0" presId="urn:microsoft.com/office/officeart/2009/3/layout/PhasedProcess"/>
    <dgm:cxn modelId="{8092DCAB-A6C2-4D4B-817F-F8C13B272285}" type="presOf" srcId="{85B92829-22EC-4092-B686-F81CCA29A90A}" destId="{D4A59EBA-ABA6-48C6-8F48-B5E0182CC479}" srcOrd="0" destOrd="0" presId="urn:microsoft.com/office/officeart/2009/3/layout/PhasedProcess"/>
    <dgm:cxn modelId="{6A1C7EA4-3065-4CB9-86A0-3C97A97D9539}" type="presOf" srcId="{E7513801-71E6-4309-AC29-82F83D22F8AC}" destId="{EA815C5D-E1EB-4E34-8A93-04FD83BBEF6B}" srcOrd="1" destOrd="0" presId="urn:microsoft.com/office/officeart/2009/3/layout/PhasedProcess"/>
    <dgm:cxn modelId="{C49F9945-E4AB-4266-9675-B38794CBD864}" srcId="{6FBD4EE2-7D85-4846-ADE6-E3EA2E8A345F}" destId="{0B4B8271-B65D-465F-AACB-3736D7BDCC9B}" srcOrd="1" destOrd="0" parTransId="{6275C4C3-DB78-470F-B52C-D1F4F5B70A0F}" sibTransId="{966B5B60-3E81-4744-8FA3-9D3156C6759E}"/>
    <dgm:cxn modelId="{E12BF909-F9A5-4A38-91EF-71482163CC01}" type="presOf" srcId="{DA64470E-454F-42EA-BC60-1A70CF39F438}" destId="{52C24927-4329-478D-BC5D-1C7A67ED4E5D}" srcOrd="0" destOrd="0" presId="urn:microsoft.com/office/officeart/2009/3/layout/PhasedProcess"/>
    <dgm:cxn modelId="{6E401F9E-105E-47B9-AB3A-67517E200C25}" type="presOf" srcId="{095D1E4D-4B2E-447A-8AAE-9A31571CBA13}" destId="{874F6F95-C5DD-4761-AD84-1A01847A396D}" srcOrd="0" destOrd="0" presId="urn:microsoft.com/office/officeart/2009/3/layout/PhasedProcess"/>
    <dgm:cxn modelId="{332F863C-5F6F-4B8B-991B-CE77A7AFAEF1}" srcId="{0201CDAB-FF37-45BC-9986-CA551132DE2A}" destId="{4F0D9BFA-FBB5-48BD-B1CA-E401327DF007}" srcOrd="0" destOrd="0" parTransId="{E2768EB6-D14F-479C-B721-D646ADE81EC9}" sibTransId="{1FDC2BA1-5F0A-4881-812A-BC202AF8C58F}"/>
    <dgm:cxn modelId="{706974B4-94B6-480F-A9C9-224B667F9F42}" type="presOf" srcId="{0B4B8271-B65D-465F-AACB-3736D7BDCC9B}" destId="{C3492B3A-7F45-4491-B94B-C1F8D3B45743}" srcOrd="0" destOrd="0" presId="urn:microsoft.com/office/officeart/2009/3/layout/PhasedProcess"/>
    <dgm:cxn modelId="{4243DA44-163F-464F-B342-C0D5614F4417}" type="presOf" srcId="{0201CDAB-FF37-45BC-9986-CA551132DE2A}" destId="{E52C5E11-74F7-40B9-8054-5BF159940C39}" srcOrd="0" destOrd="0" presId="urn:microsoft.com/office/officeart/2009/3/layout/PhasedProcess"/>
    <dgm:cxn modelId="{4FA04958-18ED-4578-A911-367C6E8D7C19}" type="presOf" srcId="{188927B6-2297-4D1D-A2AD-88C166DB15A0}" destId="{ED9A8B78-F65F-44BD-AB72-B574DA94AACB}" srcOrd="0" destOrd="0" presId="urn:microsoft.com/office/officeart/2009/3/layout/PhasedProcess"/>
    <dgm:cxn modelId="{6ABCC160-7148-4E7D-9588-868593F8E383}" srcId="{6FBD4EE2-7D85-4846-ADE6-E3EA2E8A345F}" destId="{0201CDAB-FF37-45BC-9986-CA551132DE2A}" srcOrd="2" destOrd="0" parTransId="{746155AD-E6A9-4B36-B3AA-DBA949680DB8}" sibTransId="{499CAC1F-7CC7-4740-B1A8-FF3DDFC27DDC}"/>
    <dgm:cxn modelId="{05D23F78-1506-47CF-9469-401C97859B9E}" srcId="{0B4B8271-B65D-465F-AACB-3736D7BDCC9B}" destId="{74BF7471-EFC6-47C4-88A3-67BC5A9A559A}" srcOrd="0" destOrd="0" parTransId="{BCAC559D-A6D6-4866-BD63-08D2EFAC53EF}" sibTransId="{4BC2F5F7-BDFB-44AD-851F-8129AB36CD99}"/>
    <dgm:cxn modelId="{3C3181B8-7C6C-4E35-8A3F-DB08945FB0DC}" type="presOf" srcId="{74BF7471-EFC6-47C4-88A3-67BC5A9A559A}" destId="{7459788F-FF4E-4B3F-A2DB-9476076BDD76}" srcOrd="0" destOrd="0" presId="urn:microsoft.com/office/officeart/2009/3/layout/PhasedProcess"/>
    <dgm:cxn modelId="{5B2456DD-6EA0-4761-8B69-1ECF7C905230}" type="presParOf" srcId="{2603B7F4-BB37-4DCF-A32E-A26A734390C9}" destId="{5D86E10E-DB32-4082-BC6C-44558E8EB2F9}" srcOrd="0" destOrd="0" presId="urn:microsoft.com/office/officeart/2009/3/layout/PhasedProcess"/>
    <dgm:cxn modelId="{AF97EF0D-41DD-40E4-BF9E-C6F84615CDB3}" type="presParOf" srcId="{2603B7F4-BB37-4DCF-A32E-A26A734390C9}" destId="{6CA030A0-FFE5-486B-8C3C-5BAFC45E3203}" srcOrd="1" destOrd="0" presId="urn:microsoft.com/office/officeart/2009/3/layout/PhasedProcess"/>
    <dgm:cxn modelId="{16AE2EEA-7CB1-48E7-8622-A70EEF48ED2D}" type="presParOf" srcId="{2603B7F4-BB37-4DCF-A32E-A26A734390C9}" destId="{C3492B3A-7F45-4491-B94B-C1F8D3B45743}" srcOrd="2" destOrd="0" presId="urn:microsoft.com/office/officeart/2009/3/layout/PhasedProcess"/>
    <dgm:cxn modelId="{A885B08B-3494-42FF-81CD-555CC0C8DA37}" type="presParOf" srcId="{2603B7F4-BB37-4DCF-A32E-A26A734390C9}" destId="{4EBEBCF1-D7AC-41E8-BAFB-A68FA7B54089}" srcOrd="3" destOrd="0" presId="urn:microsoft.com/office/officeart/2009/3/layout/PhasedProcess"/>
    <dgm:cxn modelId="{58BB5C3C-98B5-432C-9213-34AD45543010}" type="presParOf" srcId="{2603B7F4-BB37-4DCF-A32E-A26A734390C9}" destId="{68951230-E0E6-4453-942D-FD3F68FC0DDC}" srcOrd="4" destOrd="0" presId="urn:microsoft.com/office/officeart/2009/3/layout/PhasedProcess"/>
    <dgm:cxn modelId="{04C29D9A-AFD6-4F8A-AE5A-86D22DD26955}" type="presParOf" srcId="{2603B7F4-BB37-4DCF-A32E-A26A734390C9}" destId="{E52C5E11-74F7-40B9-8054-5BF159940C39}" srcOrd="5" destOrd="0" presId="urn:microsoft.com/office/officeart/2009/3/layout/PhasedProcess"/>
    <dgm:cxn modelId="{524723EB-580A-47BE-961C-3767F94FF8C4}" type="presParOf" srcId="{2603B7F4-BB37-4DCF-A32E-A26A734390C9}" destId="{996B305B-BBD4-4346-9B37-4F31A9665050}" srcOrd="6" destOrd="0" presId="urn:microsoft.com/office/officeart/2009/3/layout/PhasedProcess"/>
    <dgm:cxn modelId="{DDE46E3C-7916-406C-8A1F-B90B91CC4BC4}" type="presParOf" srcId="{996B305B-BBD4-4346-9B37-4F31A9665050}" destId="{7459788F-FF4E-4B3F-A2DB-9476076BDD76}" srcOrd="0" destOrd="0" presId="urn:microsoft.com/office/officeart/2009/3/layout/PhasedProcess"/>
    <dgm:cxn modelId="{91DAA4D5-B9BA-4763-8152-AFC075A64E60}" type="presParOf" srcId="{996B305B-BBD4-4346-9B37-4F31A9665050}" destId="{ECA5595A-DBED-46FF-B944-8531BB70C7C9}" srcOrd="1" destOrd="0" presId="urn:microsoft.com/office/officeart/2009/3/layout/PhasedProcess"/>
    <dgm:cxn modelId="{C908A9D1-EBAA-4C2F-9A09-ECA8B7583862}" type="presParOf" srcId="{996B305B-BBD4-4346-9B37-4F31A9665050}" destId="{874F6F95-C5DD-4761-AD84-1A01847A396D}" srcOrd="2" destOrd="0" presId="urn:microsoft.com/office/officeart/2009/3/layout/PhasedProcess"/>
    <dgm:cxn modelId="{A53F649D-F51D-4C22-A873-549A85884D7F}" type="presParOf" srcId="{996B305B-BBD4-4346-9B37-4F31A9665050}" destId="{91335B2A-E57D-42AF-B5C7-431180C501C5}" srcOrd="3" destOrd="0" presId="urn:microsoft.com/office/officeart/2009/3/layout/PhasedProcess"/>
    <dgm:cxn modelId="{780A5838-B212-416E-865D-58D9E983E7C0}" type="presParOf" srcId="{996B305B-BBD4-4346-9B37-4F31A9665050}" destId="{8E569971-64AD-4BBC-B688-8D8E580E69E0}" srcOrd="4" destOrd="0" presId="urn:microsoft.com/office/officeart/2009/3/layout/PhasedProcess"/>
    <dgm:cxn modelId="{43F7B80C-C770-4BA6-A12A-8ED627BE71DF}" type="presParOf" srcId="{996B305B-BBD4-4346-9B37-4F31A9665050}" destId="{EA815C5D-E1EB-4E34-8A93-04FD83BBEF6B}" srcOrd="5" destOrd="0" presId="urn:microsoft.com/office/officeart/2009/3/layout/PhasedProcess"/>
    <dgm:cxn modelId="{0EDE6A9F-FEA0-452B-928C-60107F9DCD1D}" type="presParOf" srcId="{2603B7F4-BB37-4DCF-A32E-A26A734390C9}" destId="{4B35F41D-321D-47CB-A28D-ECA7C00825D7}" srcOrd="7" destOrd="0" presId="urn:microsoft.com/office/officeart/2009/3/layout/PhasedProcess"/>
    <dgm:cxn modelId="{B974B4D7-105C-43EE-A7FF-F17B5865151B}" type="presParOf" srcId="{4B35F41D-321D-47CB-A28D-ECA7C00825D7}" destId="{52C24927-4329-478D-BC5D-1C7A67ED4E5D}" srcOrd="0" destOrd="0" presId="urn:microsoft.com/office/officeart/2009/3/layout/PhasedProcess"/>
    <dgm:cxn modelId="{DFB034C6-C4D6-48DF-A99E-F05CF79600CB}" type="presParOf" srcId="{4B35F41D-321D-47CB-A28D-ECA7C00825D7}" destId="{C2FEBB4A-1283-455A-A0D1-0EBE30587EED}" srcOrd="1" destOrd="0" presId="urn:microsoft.com/office/officeart/2009/3/layout/PhasedProcess"/>
    <dgm:cxn modelId="{53695872-119A-40AE-9038-4C183079BC03}" type="presParOf" srcId="{4B35F41D-321D-47CB-A28D-ECA7C00825D7}" destId="{3CA910AC-30EF-4536-BFC5-86DE31879627}" srcOrd="2" destOrd="0" presId="urn:microsoft.com/office/officeart/2009/3/layout/PhasedProcess"/>
    <dgm:cxn modelId="{E6F67404-F9DE-42B6-A9E9-D3F91F8F3E19}" type="presParOf" srcId="{4B35F41D-321D-47CB-A28D-ECA7C00825D7}" destId="{729C5F83-16CC-4AA4-BF2E-4E6B72735D2F}" srcOrd="3" destOrd="0" presId="urn:microsoft.com/office/officeart/2009/3/layout/PhasedProcess"/>
    <dgm:cxn modelId="{CE9E6012-3637-4B1C-BD41-D25DC1710DD0}" type="presParOf" srcId="{4B35F41D-321D-47CB-A28D-ECA7C00825D7}" destId="{CC9D5D35-924F-4719-86FF-E98BEF0C10B3}" srcOrd="4" destOrd="0" presId="urn:microsoft.com/office/officeart/2009/3/layout/PhasedProcess"/>
    <dgm:cxn modelId="{687F35DF-B948-47B0-B067-C72A4752BB22}" type="presParOf" srcId="{4B35F41D-321D-47CB-A28D-ECA7C00825D7}" destId="{ED9A8B78-F65F-44BD-AB72-B574DA94AACB}" srcOrd="5" destOrd="0" presId="urn:microsoft.com/office/officeart/2009/3/layout/PhasedProcess"/>
    <dgm:cxn modelId="{AF9CAACE-BC1E-485F-B4BC-0114A9F72A42}" type="presParOf" srcId="{2603B7F4-BB37-4DCF-A32E-A26A734390C9}" destId="{F0F66F20-AC6D-45F9-A0B1-1B1A9A277515}" srcOrd="8" destOrd="0" presId="urn:microsoft.com/office/officeart/2009/3/layout/PhasedProcess"/>
    <dgm:cxn modelId="{7EA41706-30F9-4586-BB38-900ADE41015C}" type="presParOf" srcId="{2603B7F4-BB37-4DCF-A32E-A26A734390C9}" destId="{D4A59EBA-ABA6-48C6-8F48-B5E0182CC479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8D55F-E1BF-409D-8C07-2708B78E825A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A138C4D-CB19-4B5A-B2B9-A5EDEFB0D0FA}">
      <dgm:prSet phldrT="[Текст]"/>
      <dgm:spPr/>
      <dgm:t>
        <a:bodyPr/>
        <a:lstStyle/>
        <a:p>
          <a:r>
            <a:rPr lang="en-US" b="1" smtClean="0"/>
            <a:t>2002-</a:t>
          </a:r>
          <a:r>
            <a:rPr lang="ru-RU" b="1" smtClean="0"/>
            <a:t>2013</a:t>
          </a:r>
          <a:endParaRPr lang="ru-RU" b="1" dirty="0"/>
        </a:p>
      </dgm:t>
    </dgm:pt>
    <dgm:pt modelId="{1809B1E6-7901-48BD-87EC-DC43E4AFFD7E}" type="parTrans" cxnId="{44A5422F-BA9E-4BCB-913E-7971B7DF5A07}">
      <dgm:prSet/>
      <dgm:spPr/>
      <dgm:t>
        <a:bodyPr/>
        <a:lstStyle/>
        <a:p>
          <a:endParaRPr lang="ru-RU"/>
        </a:p>
      </dgm:t>
    </dgm:pt>
    <dgm:pt modelId="{6AE450F2-C3F1-4062-AE67-D318A33E49B3}" type="sibTrans" cxnId="{44A5422F-BA9E-4BCB-913E-7971B7DF5A07}">
      <dgm:prSet/>
      <dgm:spPr/>
      <dgm:t>
        <a:bodyPr/>
        <a:lstStyle/>
        <a:p>
          <a:endParaRPr lang="ru-RU"/>
        </a:p>
      </dgm:t>
    </dgm:pt>
    <dgm:pt modelId="{5DACA4DD-AEFA-4B84-AFDD-865F9942F12F}" type="pres">
      <dgm:prSet presAssocID="{E318D55F-E1BF-409D-8C07-2708B78E825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395EA1B-9317-4E65-ADE2-C309CEED5288}" type="pres">
      <dgm:prSet presAssocID="{1A138C4D-CB19-4B5A-B2B9-A5EDEFB0D0FA}" presName="composite" presStyleCnt="0"/>
      <dgm:spPr/>
      <dgm:t>
        <a:bodyPr/>
        <a:lstStyle/>
        <a:p>
          <a:endParaRPr lang="ru-RU"/>
        </a:p>
      </dgm:t>
    </dgm:pt>
    <dgm:pt modelId="{B059B327-8588-4436-BC21-14383C7EE5C1}" type="pres">
      <dgm:prSet presAssocID="{1A138C4D-CB19-4B5A-B2B9-A5EDEFB0D0F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2CE2-B99D-4E49-AC81-5E1A42D2778D}" type="pres">
      <dgm:prSet presAssocID="{1A138C4D-CB19-4B5A-B2B9-A5EDEFB0D0FA}" presName="Accent1" presStyleLbl="parChTrans1D1" presStyleIdx="0" presStyleCnt="1"/>
      <dgm:spPr/>
      <dgm:t>
        <a:bodyPr/>
        <a:lstStyle/>
        <a:p>
          <a:endParaRPr lang="ru-RU"/>
        </a:p>
      </dgm:t>
    </dgm:pt>
    <dgm:pt modelId="{A4756357-4294-481E-937D-AA603C24511F}" type="pres">
      <dgm:prSet presAssocID="{1A138C4D-CB19-4B5A-B2B9-A5EDEFB0D0FA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</dgm:ptLst>
  <dgm:cxnLst>
    <dgm:cxn modelId="{04914D4E-8CE2-412C-B595-75E6C12A19A6}" type="presOf" srcId="{E318D55F-E1BF-409D-8C07-2708B78E825A}" destId="{5DACA4DD-AEFA-4B84-AFDD-865F9942F12F}" srcOrd="0" destOrd="0" presId="urn:microsoft.com/office/officeart/2011/layout/Picture Frame"/>
    <dgm:cxn modelId="{44A5422F-BA9E-4BCB-913E-7971B7DF5A07}" srcId="{E318D55F-E1BF-409D-8C07-2708B78E825A}" destId="{1A138C4D-CB19-4B5A-B2B9-A5EDEFB0D0FA}" srcOrd="0" destOrd="0" parTransId="{1809B1E6-7901-48BD-87EC-DC43E4AFFD7E}" sibTransId="{6AE450F2-C3F1-4062-AE67-D318A33E49B3}"/>
    <dgm:cxn modelId="{C30D7E39-D050-42F8-BEE7-3BA7FEC5B2B6}" type="presOf" srcId="{1A138C4D-CB19-4B5A-B2B9-A5EDEFB0D0FA}" destId="{B059B327-8588-4436-BC21-14383C7EE5C1}" srcOrd="0" destOrd="0" presId="urn:microsoft.com/office/officeart/2011/layout/Picture Frame"/>
    <dgm:cxn modelId="{C313373B-10FF-42FD-9AAB-312E803F0E44}" type="presParOf" srcId="{5DACA4DD-AEFA-4B84-AFDD-865F9942F12F}" destId="{3395EA1B-9317-4E65-ADE2-C309CEED5288}" srcOrd="0" destOrd="0" presId="urn:microsoft.com/office/officeart/2011/layout/Picture Frame"/>
    <dgm:cxn modelId="{1FA11EE0-55B8-40FD-9F52-D46D6C3B2284}" type="presParOf" srcId="{3395EA1B-9317-4E65-ADE2-C309CEED5288}" destId="{B059B327-8588-4436-BC21-14383C7EE5C1}" srcOrd="0" destOrd="0" presId="urn:microsoft.com/office/officeart/2011/layout/Picture Frame"/>
    <dgm:cxn modelId="{40F82D40-4696-4722-9847-EC61F3E0A0CC}" type="presParOf" srcId="{3395EA1B-9317-4E65-ADE2-C309CEED5288}" destId="{CFEE2CE2-B99D-4E49-AC81-5E1A42D2778D}" srcOrd="1" destOrd="0" presId="urn:microsoft.com/office/officeart/2011/layout/Picture Frame"/>
    <dgm:cxn modelId="{78131E8B-3F53-42A0-B0A2-ACD69CE7D62F}" type="presParOf" srcId="{3395EA1B-9317-4E65-ADE2-C309CEED5288}" destId="{A4756357-4294-481E-937D-AA603C24511F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6366B-C93B-42BB-8089-2D32C08E2464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BA916AA-4E04-4F2C-858C-43CA05F7A258}">
      <dgm:prSet phldrT="[Текст]"/>
      <dgm:spPr/>
      <dgm:t>
        <a:bodyPr/>
        <a:lstStyle/>
        <a:p>
          <a:r>
            <a:rPr lang="en-US" b="1" dirty="0" smtClean="0"/>
            <a:t>Software AG</a:t>
          </a:r>
          <a:endParaRPr lang="ru-RU" b="1" dirty="0"/>
        </a:p>
      </dgm:t>
    </dgm:pt>
    <dgm:pt modelId="{37891A56-3986-40AC-9B21-D592E840E272}" type="parTrans" cxnId="{630BC876-230B-45F9-87D3-04B48B2FD0DE}">
      <dgm:prSet/>
      <dgm:spPr/>
      <dgm:t>
        <a:bodyPr/>
        <a:lstStyle/>
        <a:p>
          <a:endParaRPr lang="ru-RU"/>
        </a:p>
      </dgm:t>
    </dgm:pt>
    <dgm:pt modelId="{DDDAF696-C7B6-43C6-A8B5-0F5DEB0F30C7}" type="sibTrans" cxnId="{630BC876-230B-45F9-87D3-04B48B2FD0DE}">
      <dgm:prSet/>
      <dgm:spPr/>
      <dgm:t>
        <a:bodyPr/>
        <a:lstStyle/>
        <a:p>
          <a:endParaRPr lang="ru-RU"/>
        </a:p>
      </dgm:t>
    </dgm:pt>
    <dgm:pt modelId="{D3777CE8-0E40-47A1-A2F2-53ACA0635231}">
      <dgm:prSet phldrT="[Текст]"/>
      <dgm:spPr/>
      <dgm:t>
        <a:bodyPr/>
        <a:lstStyle/>
        <a:p>
          <a:r>
            <a:rPr lang="en-US" b="1" smtClean="0"/>
            <a:t>QlikView</a:t>
          </a:r>
          <a:endParaRPr lang="ru-RU" b="1" dirty="0"/>
        </a:p>
      </dgm:t>
    </dgm:pt>
    <dgm:pt modelId="{C63B4937-11A5-4B5D-8915-A6684A2571AC}" type="sibTrans" cxnId="{13F4D0A5-0D9B-4B5B-845F-79682D235B8E}">
      <dgm:prSet/>
      <dgm:spPr/>
      <dgm:t>
        <a:bodyPr/>
        <a:lstStyle/>
        <a:p>
          <a:endParaRPr lang="ru-RU"/>
        </a:p>
      </dgm:t>
    </dgm:pt>
    <dgm:pt modelId="{E76ECC51-4B8E-4F53-812B-044B67EA6805}" type="parTrans" cxnId="{13F4D0A5-0D9B-4B5B-845F-79682D235B8E}">
      <dgm:prSet/>
      <dgm:spPr/>
      <dgm:t>
        <a:bodyPr/>
        <a:lstStyle/>
        <a:p>
          <a:endParaRPr lang="ru-RU"/>
        </a:p>
      </dgm:t>
    </dgm:pt>
    <dgm:pt modelId="{F052F2E5-9FCF-4591-83C5-FFA6A0698704}">
      <dgm:prSet phldrT="[Текст]"/>
      <dgm:spPr/>
      <dgm:t>
        <a:bodyPr/>
        <a:lstStyle/>
        <a:p>
          <a:r>
            <a:rPr lang="en-US" b="1" i="0" smtClean="0"/>
            <a:t>ABBYY</a:t>
          </a:r>
          <a:endParaRPr lang="ru-RU" b="1" dirty="0"/>
        </a:p>
      </dgm:t>
    </dgm:pt>
    <dgm:pt modelId="{68582758-B890-4FCC-A3C4-31953294F782}" type="sibTrans" cxnId="{04D33FAF-50E3-4E91-9EF9-5614F718ACDA}">
      <dgm:prSet/>
      <dgm:spPr/>
      <dgm:t>
        <a:bodyPr/>
        <a:lstStyle/>
        <a:p>
          <a:endParaRPr lang="ru-RU"/>
        </a:p>
      </dgm:t>
    </dgm:pt>
    <dgm:pt modelId="{F59D60C0-FF3E-4811-BACD-37A48C737E1B}" type="parTrans" cxnId="{04D33FAF-50E3-4E91-9EF9-5614F718ACDA}">
      <dgm:prSet/>
      <dgm:spPr/>
      <dgm:t>
        <a:bodyPr/>
        <a:lstStyle/>
        <a:p>
          <a:endParaRPr lang="ru-RU"/>
        </a:p>
      </dgm:t>
    </dgm:pt>
    <dgm:pt modelId="{D6EC1273-4ED3-4E07-AE60-A33717D3740C}">
      <dgm:prSet phldrT="[Текст]"/>
      <dgm:spPr/>
      <dgm:t>
        <a:bodyPr/>
        <a:lstStyle/>
        <a:p>
          <a:r>
            <a:rPr lang="en-US" b="1" dirty="0" err="1" smtClean="0"/>
            <a:t>Motiw</a:t>
          </a:r>
          <a:endParaRPr lang="ru-RU" b="1" dirty="0"/>
        </a:p>
      </dgm:t>
    </dgm:pt>
    <dgm:pt modelId="{B32D06FC-9EA1-4E06-9B65-71E78D38FC0A}" type="parTrans" cxnId="{4F35ED4E-F275-4333-9044-9A25C0306F60}">
      <dgm:prSet/>
      <dgm:spPr/>
      <dgm:t>
        <a:bodyPr/>
        <a:lstStyle/>
        <a:p>
          <a:endParaRPr lang="ru-RU"/>
        </a:p>
      </dgm:t>
    </dgm:pt>
    <dgm:pt modelId="{C2C14EE0-4D3E-4C20-85D5-6FFB01124F1A}" type="sibTrans" cxnId="{4F35ED4E-F275-4333-9044-9A25C0306F60}">
      <dgm:prSet/>
      <dgm:spPr/>
      <dgm:t>
        <a:bodyPr/>
        <a:lstStyle/>
        <a:p>
          <a:endParaRPr lang="ru-RU"/>
        </a:p>
      </dgm:t>
    </dgm:pt>
    <dgm:pt modelId="{7BE37B78-0A6E-4CCE-AA7F-E39D64BA09B0}" type="pres">
      <dgm:prSet presAssocID="{19B6366B-C93B-42BB-8089-2D32C08E24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AA8D77D-A3FA-4D56-A876-AD8CDC511AA1}" type="pres">
      <dgm:prSet presAssocID="{3BA916AA-4E04-4F2C-858C-43CA05F7A258}" presName="composite" presStyleCnt="0"/>
      <dgm:spPr/>
      <dgm:t>
        <a:bodyPr/>
        <a:lstStyle/>
        <a:p>
          <a:endParaRPr lang="ru-RU"/>
        </a:p>
      </dgm:t>
    </dgm:pt>
    <dgm:pt modelId="{28182D52-341A-4341-BA12-A6EC11C3E4B6}" type="pres">
      <dgm:prSet presAssocID="{3BA916AA-4E04-4F2C-858C-43CA05F7A25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C50AD-B26F-44B1-AECA-A00B2879D85D}" type="pres">
      <dgm:prSet presAssocID="{3BA916AA-4E04-4F2C-858C-43CA05F7A258}" presName="Accent1" presStyleLbl="parChTrans1D1" presStyleIdx="0" presStyleCnt="4"/>
      <dgm:spPr/>
      <dgm:t>
        <a:bodyPr/>
        <a:lstStyle/>
        <a:p>
          <a:endParaRPr lang="ru-RU"/>
        </a:p>
      </dgm:t>
    </dgm:pt>
    <dgm:pt modelId="{610D0F93-112A-4194-8287-3C52652A0C01}" type="pres">
      <dgm:prSet presAssocID="{3BA916AA-4E04-4F2C-858C-43CA05F7A258}" presName="Image" presStyleLbl="align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135" b="18135"/>
          </a:stretch>
        </a:blipFill>
      </dgm:spPr>
      <dgm:t>
        <a:bodyPr/>
        <a:lstStyle/>
        <a:p>
          <a:endParaRPr lang="ru-RU"/>
        </a:p>
      </dgm:t>
    </dgm:pt>
    <dgm:pt modelId="{90706F22-950A-40E0-901E-96519046EBB0}" type="pres">
      <dgm:prSet presAssocID="{DDDAF696-C7B6-43C6-A8B5-0F5DEB0F30C7}" presName="sibTrans" presStyleCnt="0"/>
      <dgm:spPr/>
      <dgm:t>
        <a:bodyPr/>
        <a:lstStyle/>
        <a:p>
          <a:endParaRPr lang="ru-RU"/>
        </a:p>
      </dgm:t>
    </dgm:pt>
    <dgm:pt modelId="{20A71318-A88D-444A-89E0-BEE3018FFB9B}" type="pres">
      <dgm:prSet presAssocID="{F052F2E5-9FCF-4591-83C5-FFA6A0698704}" presName="composite" presStyleCnt="0"/>
      <dgm:spPr/>
      <dgm:t>
        <a:bodyPr/>
        <a:lstStyle/>
        <a:p>
          <a:endParaRPr lang="ru-RU"/>
        </a:p>
      </dgm:t>
    </dgm:pt>
    <dgm:pt modelId="{44DC7576-20C0-44E4-8877-D2692437AF26}" type="pres">
      <dgm:prSet presAssocID="{F052F2E5-9FCF-4591-83C5-FFA6A069870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7E1E0-12E1-4559-B1F9-64E5495605AB}" type="pres">
      <dgm:prSet presAssocID="{F052F2E5-9FCF-4591-83C5-FFA6A0698704}" presName="Accent1" presStyleLbl="parChTrans1D1" presStyleIdx="1" presStyleCnt="4"/>
      <dgm:spPr/>
      <dgm:t>
        <a:bodyPr/>
        <a:lstStyle/>
        <a:p>
          <a:endParaRPr lang="ru-RU"/>
        </a:p>
      </dgm:t>
    </dgm:pt>
    <dgm:pt modelId="{9DE65364-7CBE-45A7-BAE9-509EFB360D3F}" type="pres">
      <dgm:prSet presAssocID="{F052F2E5-9FCF-4591-83C5-FFA6A0698704}" presName="Image" presStyleLbl="alignImgPlac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47" r="8847"/>
          </a:stretch>
        </a:blipFill>
      </dgm:spPr>
      <dgm:t>
        <a:bodyPr/>
        <a:lstStyle/>
        <a:p>
          <a:endParaRPr lang="ru-RU"/>
        </a:p>
      </dgm:t>
    </dgm:pt>
    <dgm:pt modelId="{ACB82A4C-5C7A-491F-AA1A-DC80A766DFB3}" type="pres">
      <dgm:prSet presAssocID="{68582758-B890-4FCC-A3C4-31953294F782}" presName="sibTrans" presStyleCnt="0"/>
      <dgm:spPr/>
      <dgm:t>
        <a:bodyPr/>
        <a:lstStyle/>
        <a:p>
          <a:endParaRPr lang="ru-RU"/>
        </a:p>
      </dgm:t>
    </dgm:pt>
    <dgm:pt modelId="{70DD29C2-EEE3-4256-9BFE-7B7E11572250}" type="pres">
      <dgm:prSet presAssocID="{D3777CE8-0E40-47A1-A2F2-53ACA0635231}" presName="composite" presStyleCnt="0"/>
      <dgm:spPr/>
      <dgm:t>
        <a:bodyPr/>
        <a:lstStyle/>
        <a:p>
          <a:endParaRPr lang="ru-RU"/>
        </a:p>
      </dgm:t>
    </dgm:pt>
    <dgm:pt modelId="{07936330-CC85-410A-8568-3C58ADC99E80}" type="pres">
      <dgm:prSet presAssocID="{D3777CE8-0E40-47A1-A2F2-53ACA063523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EA29-6FF8-48DF-8E44-48A6FB3CE3BD}" type="pres">
      <dgm:prSet presAssocID="{D3777CE8-0E40-47A1-A2F2-53ACA0635231}" presName="Accent1" presStyleLbl="parChTrans1D1" presStyleIdx="2" presStyleCnt="4"/>
      <dgm:spPr/>
      <dgm:t>
        <a:bodyPr/>
        <a:lstStyle/>
        <a:p>
          <a:endParaRPr lang="ru-RU"/>
        </a:p>
      </dgm:t>
    </dgm:pt>
    <dgm:pt modelId="{FD6DD763-F19F-4358-9E03-0F531728D223}" type="pres">
      <dgm:prSet presAssocID="{D3777CE8-0E40-47A1-A2F2-53ACA0635231}" presName="Image" presStyleLbl="alignImgPlace1" presStyleIdx="2" presStyleCnt="4" custLinFactNeighborX="251" custLinFactNeighborY="198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9194" b="9194"/>
          </a:stretch>
        </a:blipFill>
      </dgm:spPr>
      <dgm:t>
        <a:bodyPr/>
        <a:lstStyle/>
        <a:p>
          <a:endParaRPr lang="ru-RU"/>
        </a:p>
      </dgm:t>
    </dgm:pt>
    <dgm:pt modelId="{3FC9DD68-D369-43BE-B3C8-648D5F16E3F2}" type="pres">
      <dgm:prSet presAssocID="{C63B4937-11A5-4B5D-8915-A6684A2571AC}" presName="sibTrans" presStyleCnt="0"/>
      <dgm:spPr/>
      <dgm:t>
        <a:bodyPr/>
        <a:lstStyle/>
        <a:p>
          <a:endParaRPr lang="ru-RU"/>
        </a:p>
      </dgm:t>
    </dgm:pt>
    <dgm:pt modelId="{22750099-A11E-4EAD-A621-F518BA7E167C}" type="pres">
      <dgm:prSet presAssocID="{D6EC1273-4ED3-4E07-AE60-A33717D3740C}" presName="composite" presStyleCnt="0"/>
      <dgm:spPr/>
      <dgm:t>
        <a:bodyPr/>
        <a:lstStyle/>
        <a:p>
          <a:endParaRPr lang="ru-RU"/>
        </a:p>
      </dgm:t>
    </dgm:pt>
    <dgm:pt modelId="{0EAF41EE-80D7-420C-A2D2-4096BC7DF860}" type="pres">
      <dgm:prSet presAssocID="{D6EC1273-4ED3-4E07-AE60-A33717D3740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644B2-63FB-49ED-B8B6-9448B5A85D94}" type="pres">
      <dgm:prSet presAssocID="{D6EC1273-4ED3-4E07-AE60-A33717D3740C}" presName="Accent1" presStyleLbl="parChTrans1D1" presStyleIdx="3" presStyleCnt="4"/>
      <dgm:spPr/>
      <dgm:t>
        <a:bodyPr/>
        <a:lstStyle/>
        <a:p>
          <a:endParaRPr lang="ru-RU"/>
        </a:p>
      </dgm:t>
    </dgm:pt>
    <dgm:pt modelId="{6F49DCD2-50FC-4465-A05D-B71D568FA4F4}" type="pres">
      <dgm:prSet presAssocID="{D6EC1273-4ED3-4E07-AE60-A33717D3740C}" presName="Image" presStyleLbl="align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740" r="18740"/>
          </a:stretch>
        </a:blipFill>
      </dgm:spPr>
      <dgm:t>
        <a:bodyPr/>
        <a:lstStyle/>
        <a:p>
          <a:endParaRPr lang="ru-RU"/>
        </a:p>
      </dgm:t>
    </dgm:pt>
  </dgm:ptLst>
  <dgm:cxnLst>
    <dgm:cxn modelId="{4F35ED4E-F275-4333-9044-9A25C0306F60}" srcId="{19B6366B-C93B-42BB-8089-2D32C08E2464}" destId="{D6EC1273-4ED3-4E07-AE60-A33717D3740C}" srcOrd="3" destOrd="0" parTransId="{B32D06FC-9EA1-4E06-9B65-71E78D38FC0A}" sibTransId="{C2C14EE0-4D3E-4C20-85D5-6FFB01124F1A}"/>
    <dgm:cxn modelId="{04D33FAF-50E3-4E91-9EF9-5614F718ACDA}" srcId="{19B6366B-C93B-42BB-8089-2D32C08E2464}" destId="{F052F2E5-9FCF-4591-83C5-FFA6A0698704}" srcOrd="1" destOrd="0" parTransId="{F59D60C0-FF3E-4811-BACD-37A48C737E1B}" sibTransId="{68582758-B890-4FCC-A3C4-31953294F782}"/>
    <dgm:cxn modelId="{630BC876-230B-45F9-87D3-04B48B2FD0DE}" srcId="{19B6366B-C93B-42BB-8089-2D32C08E2464}" destId="{3BA916AA-4E04-4F2C-858C-43CA05F7A258}" srcOrd="0" destOrd="0" parTransId="{37891A56-3986-40AC-9B21-D592E840E272}" sibTransId="{DDDAF696-C7B6-43C6-A8B5-0F5DEB0F30C7}"/>
    <dgm:cxn modelId="{4D1F556D-303E-4F7C-84A2-1FC25B003058}" type="presOf" srcId="{F052F2E5-9FCF-4591-83C5-FFA6A0698704}" destId="{44DC7576-20C0-44E4-8877-D2692437AF26}" srcOrd="0" destOrd="0" presId="urn:microsoft.com/office/officeart/2011/layout/Picture Frame"/>
    <dgm:cxn modelId="{BEAB3CEA-EE2B-49A5-93ED-9EDB18165A5E}" type="presOf" srcId="{3BA916AA-4E04-4F2C-858C-43CA05F7A258}" destId="{28182D52-341A-4341-BA12-A6EC11C3E4B6}" srcOrd="0" destOrd="0" presId="urn:microsoft.com/office/officeart/2011/layout/Picture Frame"/>
    <dgm:cxn modelId="{13F4D0A5-0D9B-4B5B-845F-79682D235B8E}" srcId="{19B6366B-C93B-42BB-8089-2D32C08E2464}" destId="{D3777CE8-0E40-47A1-A2F2-53ACA0635231}" srcOrd="2" destOrd="0" parTransId="{E76ECC51-4B8E-4F53-812B-044B67EA6805}" sibTransId="{C63B4937-11A5-4B5D-8915-A6684A2571AC}"/>
    <dgm:cxn modelId="{5D719329-8E08-4446-AFCC-ECD7253ECA64}" type="presOf" srcId="{19B6366B-C93B-42BB-8089-2D32C08E2464}" destId="{7BE37B78-0A6E-4CCE-AA7F-E39D64BA09B0}" srcOrd="0" destOrd="0" presId="urn:microsoft.com/office/officeart/2011/layout/Picture Frame"/>
    <dgm:cxn modelId="{00297E92-09DC-41EE-9516-234E2CF77B02}" type="presOf" srcId="{D3777CE8-0E40-47A1-A2F2-53ACA0635231}" destId="{07936330-CC85-410A-8568-3C58ADC99E80}" srcOrd="0" destOrd="0" presId="urn:microsoft.com/office/officeart/2011/layout/Picture Frame"/>
    <dgm:cxn modelId="{1BB9FACF-44E0-475F-A530-35243FF6055D}" type="presOf" srcId="{D6EC1273-4ED3-4E07-AE60-A33717D3740C}" destId="{0EAF41EE-80D7-420C-A2D2-4096BC7DF860}" srcOrd="0" destOrd="0" presId="urn:microsoft.com/office/officeart/2011/layout/Picture Frame"/>
    <dgm:cxn modelId="{4FB3100A-831E-4972-BA9E-4FCFAE3EA9DE}" type="presParOf" srcId="{7BE37B78-0A6E-4CCE-AA7F-E39D64BA09B0}" destId="{EAA8D77D-A3FA-4D56-A876-AD8CDC511AA1}" srcOrd="0" destOrd="0" presId="urn:microsoft.com/office/officeart/2011/layout/Picture Frame"/>
    <dgm:cxn modelId="{E23C10E4-4F2B-427F-ABFA-8DDA8310971C}" type="presParOf" srcId="{EAA8D77D-A3FA-4D56-A876-AD8CDC511AA1}" destId="{28182D52-341A-4341-BA12-A6EC11C3E4B6}" srcOrd="0" destOrd="0" presId="urn:microsoft.com/office/officeart/2011/layout/Picture Frame"/>
    <dgm:cxn modelId="{F3B83A5B-AA76-4595-BB84-40F2E8BEFD6F}" type="presParOf" srcId="{EAA8D77D-A3FA-4D56-A876-AD8CDC511AA1}" destId="{A21C50AD-B26F-44B1-AECA-A00B2879D85D}" srcOrd="1" destOrd="0" presId="urn:microsoft.com/office/officeart/2011/layout/Picture Frame"/>
    <dgm:cxn modelId="{76BFAF2B-D0A8-402A-A5BA-5EC1D6AE5A9A}" type="presParOf" srcId="{EAA8D77D-A3FA-4D56-A876-AD8CDC511AA1}" destId="{610D0F93-112A-4194-8287-3C52652A0C01}" srcOrd="2" destOrd="0" presId="urn:microsoft.com/office/officeart/2011/layout/Picture Frame"/>
    <dgm:cxn modelId="{83ECB2BE-048B-47DF-8D55-6B7C37C3DB69}" type="presParOf" srcId="{7BE37B78-0A6E-4CCE-AA7F-E39D64BA09B0}" destId="{90706F22-950A-40E0-901E-96519046EBB0}" srcOrd="1" destOrd="0" presId="urn:microsoft.com/office/officeart/2011/layout/Picture Frame"/>
    <dgm:cxn modelId="{DBFF66CC-57DE-4965-8F9E-8AEB05A89179}" type="presParOf" srcId="{7BE37B78-0A6E-4CCE-AA7F-E39D64BA09B0}" destId="{20A71318-A88D-444A-89E0-BEE3018FFB9B}" srcOrd="2" destOrd="0" presId="urn:microsoft.com/office/officeart/2011/layout/Picture Frame"/>
    <dgm:cxn modelId="{64EE5459-4961-486C-B91B-7679BD5F8283}" type="presParOf" srcId="{20A71318-A88D-444A-89E0-BEE3018FFB9B}" destId="{44DC7576-20C0-44E4-8877-D2692437AF26}" srcOrd="0" destOrd="0" presId="urn:microsoft.com/office/officeart/2011/layout/Picture Frame"/>
    <dgm:cxn modelId="{1CAC0119-2149-4E55-97BF-4070A74863E7}" type="presParOf" srcId="{20A71318-A88D-444A-89E0-BEE3018FFB9B}" destId="{5487E1E0-12E1-4559-B1F9-64E5495605AB}" srcOrd="1" destOrd="0" presId="urn:microsoft.com/office/officeart/2011/layout/Picture Frame"/>
    <dgm:cxn modelId="{7520CF9D-7F4A-4F09-A272-8D529E6BD1DE}" type="presParOf" srcId="{20A71318-A88D-444A-89E0-BEE3018FFB9B}" destId="{9DE65364-7CBE-45A7-BAE9-509EFB360D3F}" srcOrd="2" destOrd="0" presId="urn:microsoft.com/office/officeart/2011/layout/Picture Frame"/>
    <dgm:cxn modelId="{C346083B-46CF-4A47-BD7D-0F5052FF671B}" type="presParOf" srcId="{7BE37B78-0A6E-4CCE-AA7F-E39D64BA09B0}" destId="{ACB82A4C-5C7A-491F-AA1A-DC80A766DFB3}" srcOrd="3" destOrd="0" presId="urn:microsoft.com/office/officeart/2011/layout/Picture Frame"/>
    <dgm:cxn modelId="{1BB0FA21-15FF-4B3F-B134-3E48279C5D35}" type="presParOf" srcId="{7BE37B78-0A6E-4CCE-AA7F-E39D64BA09B0}" destId="{70DD29C2-EEE3-4256-9BFE-7B7E11572250}" srcOrd="4" destOrd="0" presId="urn:microsoft.com/office/officeart/2011/layout/Picture Frame"/>
    <dgm:cxn modelId="{841E31EE-5CA7-4527-A47A-B87C19C3B46D}" type="presParOf" srcId="{70DD29C2-EEE3-4256-9BFE-7B7E11572250}" destId="{07936330-CC85-410A-8568-3C58ADC99E80}" srcOrd="0" destOrd="0" presId="urn:microsoft.com/office/officeart/2011/layout/Picture Frame"/>
    <dgm:cxn modelId="{EF34B493-C729-46E4-A664-F0AD7342EB73}" type="presParOf" srcId="{70DD29C2-EEE3-4256-9BFE-7B7E11572250}" destId="{CC74EA29-6FF8-48DF-8E44-48A6FB3CE3BD}" srcOrd="1" destOrd="0" presId="urn:microsoft.com/office/officeart/2011/layout/Picture Frame"/>
    <dgm:cxn modelId="{76DA6CCA-ADF1-45CB-A49D-E9AB5E930888}" type="presParOf" srcId="{70DD29C2-EEE3-4256-9BFE-7B7E11572250}" destId="{FD6DD763-F19F-4358-9E03-0F531728D223}" srcOrd="2" destOrd="0" presId="urn:microsoft.com/office/officeart/2011/layout/Picture Frame"/>
    <dgm:cxn modelId="{198EA1C7-7F1E-4827-8877-E65AA30E1365}" type="presParOf" srcId="{7BE37B78-0A6E-4CCE-AA7F-E39D64BA09B0}" destId="{3FC9DD68-D369-43BE-B3C8-648D5F16E3F2}" srcOrd="5" destOrd="0" presId="urn:microsoft.com/office/officeart/2011/layout/Picture Frame"/>
    <dgm:cxn modelId="{DC4184B1-D86E-401D-B4B0-4BC868BC2AC6}" type="presParOf" srcId="{7BE37B78-0A6E-4CCE-AA7F-E39D64BA09B0}" destId="{22750099-A11E-4EAD-A621-F518BA7E167C}" srcOrd="6" destOrd="0" presId="urn:microsoft.com/office/officeart/2011/layout/Picture Frame"/>
    <dgm:cxn modelId="{3E63C7F4-741A-4E2A-BFDB-A76CDD06754D}" type="presParOf" srcId="{22750099-A11E-4EAD-A621-F518BA7E167C}" destId="{0EAF41EE-80D7-420C-A2D2-4096BC7DF860}" srcOrd="0" destOrd="0" presId="urn:microsoft.com/office/officeart/2011/layout/Picture Frame"/>
    <dgm:cxn modelId="{572A5C4E-0216-4556-B03C-68D758EA918F}" type="presParOf" srcId="{22750099-A11E-4EAD-A621-F518BA7E167C}" destId="{F30644B2-63FB-49ED-B8B6-9448B5A85D94}" srcOrd="1" destOrd="0" presId="urn:microsoft.com/office/officeart/2011/layout/Picture Frame"/>
    <dgm:cxn modelId="{CA4C310B-165D-4A2C-8889-8BEBF294B8F7}" type="presParOf" srcId="{22750099-A11E-4EAD-A621-F518BA7E167C}" destId="{6F49DCD2-50FC-4465-A05D-B71D568FA4F4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04AB2E-9734-4C8E-B784-8B3192F10044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C29C3A-338B-4249-8DC9-153D890BBE4A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Директор по управлению проектами</a:t>
          </a:r>
          <a:endParaRPr lang="ru-RU" sz="2500" b="0" dirty="0">
            <a:effectLst/>
          </a:endParaRPr>
        </a:p>
      </dgm:t>
    </dgm:pt>
    <dgm:pt modelId="{6ADD87E7-AC4E-47B9-9A97-26BE3022409E}" type="parTrans" cxnId="{552C7D9C-BE89-4329-AF14-693EA73922C1}">
      <dgm:prSet/>
      <dgm:spPr/>
      <dgm:t>
        <a:bodyPr/>
        <a:lstStyle/>
        <a:p>
          <a:endParaRPr lang="ru-RU"/>
        </a:p>
      </dgm:t>
    </dgm:pt>
    <dgm:pt modelId="{E544F7F2-B733-4EC1-BE87-7F1116A67EF9}" type="sibTrans" cxnId="{552C7D9C-BE89-4329-AF14-693EA73922C1}">
      <dgm:prSet/>
      <dgm:spPr/>
      <dgm:t>
        <a:bodyPr/>
        <a:lstStyle/>
        <a:p>
          <a:endParaRPr lang="ru-RU"/>
        </a:p>
      </dgm:t>
    </dgm:pt>
    <dgm:pt modelId="{0674FBAC-8C82-45C2-8EC6-BCA8D82A3960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Директор </a:t>
          </a:r>
          <a:r>
            <a:rPr lang="en-US" sz="2500" b="0" dirty="0" smtClean="0">
              <a:effectLst/>
            </a:rPr>
            <a:t>SAP </a:t>
          </a:r>
          <a:r>
            <a:rPr lang="ru-RU" sz="2500" b="0" dirty="0" smtClean="0">
              <a:effectLst/>
            </a:rPr>
            <a:t>практики</a:t>
          </a:r>
          <a:endParaRPr lang="ru-RU" sz="2500" b="0" dirty="0">
            <a:effectLst/>
          </a:endParaRPr>
        </a:p>
      </dgm:t>
    </dgm:pt>
    <dgm:pt modelId="{AFE7A6D0-21C4-47DC-BD63-3344C455932D}" type="parTrans" cxnId="{5FFC72E8-654B-4FD9-AA78-844BBB1962CD}">
      <dgm:prSet/>
      <dgm:spPr/>
      <dgm:t>
        <a:bodyPr/>
        <a:lstStyle/>
        <a:p>
          <a:endParaRPr lang="ru-RU"/>
        </a:p>
      </dgm:t>
    </dgm:pt>
    <dgm:pt modelId="{D2ADF2AA-7E20-4641-B8C2-1A43C31F5AD5}" type="sibTrans" cxnId="{5FFC72E8-654B-4FD9-AA78-844BBB1962CD}">
      <dgm:prSet/>
      <dgm:spPr/>
      <dgm:t>
        <a:bodyPr/>
        <a:lstStyle/>
        <a:p>
          <a:endParaRPr lang="ru-RU"/>
        </a:p>
      </dgm:t>
    </dgm:pt>
    <dgm:pt modelId="{3D1803BC-0EBA-43D5-B7E9-83B70AB44B02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Группа системных архитекторов</a:t>
          </a:r>
          <a:endParaRPr lang="ru-RU" sz="2500" b="0" dirty="0">
            <a:effectLst/>
          </a:endParaRPr>
        </a:p>
      </dgm:t>
    </dgm:pt>
    <dgm:pt modelId="{E05EBAD7-0D3A-4AE1-BA0D-3CC41661BD01}" type="parTrans" cxnId="{E8F5148C-0EAE-4F94-A52C-4980DB84176A}">
      <dgm:prSet/>
      <dgm:spPr/>
      <dgm:t>
        <a:bodyPr/>
        <a:lstStyle/>
        <a:p>
          <a:endParaRPr lang="ru-RU"/>
        </a:p>
      </dgm:t>
    </dgm:pt>
    <dgm:pt modelId="{7E74B712-D3E9-4D87-855F-D45948E772B5}" type="sibTrans" cxnId="{E8F5148C-0EAE-4F94-A52C-4980DB84176A}">
      <dgm:prSet/>
      <dgm:spPr/>
      <dgm:t>
        <a:bodyPr/>
        <a:lstStyle/>
        <a:p>
          <a:endParaRPr lang="ru-RU"/>
        </a:p>
      </dgm:t>
    </dgm:pt>
    <dgm:pt modelId="{CB3F32CD-EFC1-474F-A746-56338E484147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Отдел управления проектами </a:t>
          </a:r>
          <a:endParaRPr lang="ru-RU" sz="2500" b="0" dirty="0">
            <a:effectLst/>
          </a:endParaRPr>
        </a:p>
      </dgm:t>
    </dgm:pt>
    <dgm:pt modelId="{58FD5FBF-00AE-476A-9E63-DFB43D504441}" type="parTrans" cxnId="{A08F9F6E-D258-4624-824B-F42583732B6A}">
      <dgm:prSet/>
      <dgm:spPr/>
      <dgm:t>
        <a:bodyPr/>
        <a:lstStyle/>
        <a:p>
          <a:endParaRPr lang="ru-RU"/>
        </a:p>
      </dgm:t>
    </dgm:pt>
    <dgm:pt modelId="{EFF4393F-2CE0-4EF2-87F4-0BC8175E8EB0}" type="sibTrans" cxnId="{A08F9F6E-D258-4624-824B-F42583732B6A}">
      <dgm:prSet/>
      <dgm:spPr/>
      <dgm:t>
        <a:bodyPr/>
        <a:lstStyle/>
        <a:p>
          <a:endParaRPr lang="ru-RU"/>
        </a:p>
      </dgm:t>
    </dgm:pt>
    <dgm:pt modelId="{748464A1-FB1C-4798-9DA0-946E3BC728F7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Практика решений по логистике</a:t>
          </a:r>
          <a:endParaRPr lang="ru-RU" sz="2500" b="0" dirty="0">
            <a:effectLst/>
          </a:endParaRPr>
        </a:p>
      </dgm:t>
    </dgm:pt>
    <dgm:pt modelId="{61722F24-7ADE-4A62-812F-A7C5C005C483}" type="parTrans" cxnId="{1E3EF3C6-CF4A-4F41-A062-AAC6BD36E8BA}">
      <dgm:prSet/>
      <dgm:spPr/>
      <dgm:t>
        <a:bodyPr/>
        <a:lstStyle/>
        <a:p>
          <a:endParaRPr lang="ru-RU"/>
        </a:p>
      </dgm:t>
    </dgm:pt>
    <dgm:pt modelId="{30BFCA75-A5EE-4213-B273-00290BA708AD}" type="sibTrans" cxnId="{1E3EF3C6-CF4A-4F41-A062-AAC6BD36E8BA}">
      <dgm:prSet/>
      <dgm:spPr/>
      <dgm:t>
        <a:bodyPr/>
        <a:lstStyle/>
        <a:p>
          <a:endParaRPr lang="ru-RU"/>
        </a:p>
      </dgm:t>
    </dgm:pt>
    <dgm:pt modelId="{046413E8-E540-46C5-B308-250518399AB7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Руководитель</a:t>
          </a:r>
          <a:r>
            <a:rPr lang="ru-RU" sz="2500" b="1" dirty="0" smtClean="0">
              <a:effectLst/>
            </a:rPr>
            <a:t> </a:t>
          </a:r>
          <a:r>
            <a:rPr lang="ru-RU" sz="2500" b="0" dirty="0" smtClean="0">
              <a:effectLst/>
            </a:rPr>
            <a:t>ГСА</a:t>
          </a:r>
          <a:endParaRPr lang="ru-RU" sz="2500" b="0" dirty="0">
            <a:effectLst/>
          </a:endParaRPr>
        </a:p>
      </dgm:t>
    </dgm:pt>
    <dgm:pt modelId="{6FCF18DD-56BF-4741-998F-B278B2096415}" type="parTrans" cxnId="{D6C6B5DA-F164-4B58-BC71-C31E43417DAF}">
      <dgm:prSet/>
      <dgm:spPr/>
      <dgm:t>
        <a:bodyPr/>
        <a:lstStyle/>
        <a:p>
          <a:endParaRPr lang="ru-RU"/>
        </a:p>
      </dgm:t>
    </dgm:pt>
    <dgm:pt modelId="{7C6D6D09-87FA-4CBA-9060-BCD4D9CAE63F}" type="sibTrans" cxnId="{D6C6B5DA-F164-4B58-BC71-C31E43417DAF}">
      <dgm:prSet/>
      <dgm:spPr/>
      <dgm:t>
        <a:bodyPr/>
        <a:lstStyle/>
        <a:p>
          <a:endParaRPr lang="ru-RU"/>
        </a:p>
      </dgm:t>
    </dgm:pt>
    <dgm:pt modelId="{898661A9-7D48-4EE2-8CB5-FF55CFAAF82E}">
      <dgm:prSet phldrT="[Текст]" custT="1"/>
      <dgm:spPr/>
      <dgm:t>
        <a:bodyPr/>
        <a:lstStyle/>
        <a:p>
          <a:r>
            <a:rPr lang="ru-RU" sz="2500" b="0" smtClean="0">
              <a:effectLst/>
            </a:rPr>
            <a:t>Практика интеграционных решений</a:t>
          </a:r>
          <a:endParaRPr lang="ru-RU" sz="2500" b="0" dirty="0">
            <a:effectLst/>
          </a:endParaRPr>
        </a:p>
      </dgm:t>
    </dgm:pt>
    <dgm:pt modelId="{A4C4D849-1FB2-425F-B445-A31A956F581A}" type="parTrans" cxnId="{1751E45A-E17A-401F-98DF-8BA841EBEA79}">
      <dgm:prSet/>
      <dgm:spPr/>
      <dgm:t>
        <a:bodyPr/>
        <a:lstStyle/>
        <a:p>
          <a:endParaRPr lang="ru-RU"/>
        </a:p>
      </dgm:t>
    </dgm:pt>
    <dgm:pt modelId="{0BB9A175-E0DF-477E-99C6-C0E1EB2FEAD1}" type="sibTrans" cxnId="{1751E45A-E17A-401F-98DF-8BA841EBEA79}">
      <dgm:prSet/>
      <dgm:spPr/>
      <dgm:t>
        <a:bodyPr/>
        <a:lstStyle/>
        <a:p>
          <a:endParaRPr lang="ru-RU"/>
        </a:p>
      </dgm:t>
    </dgm:pt>
    <dgm:pt modelId="{D33E543E-35B1-4EC0-A32D-20F9DA8813FB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Практика решений для энергетики </a:t>
          </a:r>
          <a:endParaRPr lang="ru-RU" sz="2500" b="0" dirty="0">
            <a:effectLst/>
          </a:endParaRPr>
        </a:p>
      </dgm:t>
    </dgm:pt>
    <dgm:pt modelId="{5168B571-1388-4315-BA08-6C7D11BF82C3}" type="parTrans" cxnId="{D76C2B9C-7572-4FE8-9BF7-70F76E8B6CD6}">
      <dgm:prSet/>
      <dgm:spPr/>
      <dgm:t>
        <a:bodyPr/>
        <a:lstStyle/>
        <a:p>
          <a:endParaRPr lang="ru-RU"/>
        </a:p>
      </dgm:t>
    </dgm:pt>
    <dgm:pt modelId="{69E52067-6893-4D73-9FEF-24521848D547}" type="sibTrans" cxnId="{D76C2B9C-7572-4FE8-9BF7-70F76E8B6CD6}">
      <dgm:prSet/>
      <dgm:spPr/>
      <dgm:t>
        <a:bodyPr/>
        <a:lstStyle/>
        <a:p>
          <a:endParaRPr lang="ru-RU"/>
        </a:p>
      </dgm:t>
    </dgm:pt>
    <dgm:pt modelId="{3C23758F-BB70-4B02-9960-F42199937687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Практика решений по управлению персоналом</a:t>
          </a:r>
          <a:endParaRPr lang="ru-RU" sz="2500" b="0" dirty="0">
            <a:effectLst/>
          </a:endParaRPr>
        </a:p>
      </dgm:t>
    </dgm:pt>
    <dgm:pt modelId="{E47AE4FD-90B5-4333-AB71-17E5C61CC107}" type="parTrans" cxnId="{19EC5924-5C74-4988-9B35-49697FDD5850}">
      <dgm:prSet/>
      <dgm:spPr/>
      <dgm:t>
        <a:bodyPr/>
        <a:lstStyle/>
        <a:p>
          <a:endParaRPr lang="ru-RU"/>
        </a:p>
      </dgm:t>
    </dgm:pt>
    <dgm:pt modelId="{6BE30CFF-3373-4B77-95A7-1DF9025DCAA6}" type="sibTrans" cxnId="{19EC5924-5C74-4988-9B35-49697FDD5850}">
      <dgm:prSet/>
      <dgm:spPr/>
      <dgm:t>
        <a:bodyPr/>
        <a:lstStyle/>
        <a:p>
          <a:endParaRPr lang="ru-RU"/>
        </a:p>
      </dgm:t>
    </dgm:pt>
    <dgm:pt modelId="{88F2E3AC-83B5-4759-8573-1F465FA97BA7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Практика решений по бизнес-аналитике</a:t>
          </a:r>
          <a:endParaRPr lang="ru-RU" sz="2500" b="0" dirty="0">
            <a:effectLst/>
          </a:endParaRPr>
        </a:p>
      </dgm:t>
    </dgm:pt>
    <dgm:pt modelId="{53A7B72F-D91F-4F4F-B5CB-205E5EA31952}" type="parTrans" cxnId="{05D81AA9-3280-44C4-9521-CF294F9E7A7D}">
      <dgm:prSet/>
      <dgm:spPr/>
      <dgm:t>
        <a:bodyPr/>
        <a:lstStyle/>
        <a:p>
          <a:endParaRPr lang="ru-RU"/>
        </a:p>
      </dgm:t>
    </dgm:pt>
    <dgm:pt modelId="{65C084C4-2172-4B8A-B939-41EF5977A6CC}" type="sibTrans" cxnId="{05D81AA9-3280-44C4-9521-CF294F9E7A7D}">
      <dgm:prSet/>
      <dgm:spPr/>
      <dgm:t>
        <a:bodyPr/>
        <a:lstStyle/>
        <a:p>
          <a:endParaRPr lang="ru-RU"/>
        </a:p>
      </dgm:t>
    </dgm:pt>
    <dgm:pt modelId="{5E8F469F-68E4-4860-86F0-DDD51F84A62E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Проектная архитектура Сайнер</a:t>
          </a:r>
          <a:endParaRPr lang="ru-RU" sz="2500" b="0" dirty="0">
            <a:effectLst/>
          </a:endParaRPr>
        </a:p>
      </dgm:t>
    </dgm:pt>
    <dgm:pt modelId="{3F0C64B1-1194-4761-AFE4-73EEBCF74FE7}" type="parTrans" cxnId="{E54C8966-C48E-4F6C-8A7E-50E6BC8F4643}">
      <dgm:prSet/>
      <dgm:spPr/>
      <dgm:t>
        <a:bodyPr/>
        <a:lstStyle/>
        <a:p>
          <a:endParaRPr lang="ru-RU"/>
        </a:p>
      </dgm:t>
    </dgm:pt>
    <dgm:pt modelId="{69E697EF-E971-4F77-941E-A2FE84B70E6B}" type="sibTrans" cxnId="{E54C8966-C48E-4F6C-8A7E-50E6BC8F4643}">
      <dgm:prSet/>
      <dgm:spPr/>
      <dgm:t>
        <a:bodyPr/>
        <a:lstStyle/>
        <a:p>
          <a:endParaRPr lang="ru-RU"/>
        </a:p>
      </dgm:t>
    </dgm:pt>
    <dgm:pt modelId="{395E127D-5452-4058-9B22-0944D19D7425}">
      <dgm:prSet phldrT="[Текст]" custT="1"/>
      <dgm:spPr/>
      <dgm:t>
        <a:bodyPr/>
        <a:lstStyle/>
        <a:p>
          <a:r>
            <a:rPr lang="ru-RU" sz="2500" b="0" dirty="0" smtClean="0">
              <a:effectLst/>
            </a:rPr>
            <a:t>Практика решений по финансам</a:t>
          </a:r>
          <a:endParaRPr lang="ru-RU" sz="2500" b="0" dirty="0">
            <a:effectLst/>
          </a:endParaRPr>
        </a:p>
      </dgm:t>
    </dgm:pt>
    <dgm:pt modelId="{0A5DAF38-9755-4F81-87E8-36DE4E9547F3}" type="sibTrans" cxnId="{05752749-0DA2-4E9D-A857-F995612F7654}">
      <dgm:prSet/>
      <dgm:spPr/>
      <dgm:t>
        <a:bodyPr/>
        <a:lstStyle/>
        <a:p>
          <a:endParaRPr lang="ru-RU"/>
        </a:p>
      </dgm:t>
    </dgm:pt>
    <dgm:pt modelId="{D58FE91B-0BAC-42E4-AA23-ECF7285A05CA}" type="parTrans" cxnId="{05752749-0DA2-4E9D-A857-F995612F7654}">
      <dgm:prSet/>
      <dgm:spPr/>
      <dgm:t>
        <a:bodyPr/>
        <a:lstStyle/>
        <a:p>
          <a:endParaRPr lang="ru-RU"/>
        </a:p>
      </dgm:t>
    </dgm:pt>
    <dgm:pt modelId="{43EBCE63-6A84-4359-A16A-CB4E8C3043DE}" type="pres">
      <dgm:prSet presAssocID="{D804AB2E-9734-4C8E-B784-8B3192F1004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C83056-9AA9-4C48-AEF8-BA7F91E0D6DD}" type="pres">
      <dgm:prSet presAssocID="{5E8F469F-68E4-4860-86F0-DDD51F84A62E}" presName="hierRoot1" presStyleCnt="0">
        <dgm:presLayoutVars>
          <dgm:hierBranch val="init"/>
        </dgm:presLayoutVars>
      </dgm:prSet>
      <dgm:spPr/>
    </dgm:pt>
    <dgm:pt modelId="{C7018F44-F532-4B95-B386-E911E843C22C}" type="pres">
      <dgm:prSet presAssocID="{5E8F469F-68E4-4860-86F0-DDD51F84A62E}" presName="rootComposite1" presStyleCnt="0"/>
      <dgm:spPr/>
    </dgm:pt>
    <dgm:pt modelId="{EBEF3A33-D247-47B4-95F5-75CD28234F94}" type="pres">
      <dgm:prSet presAssocID="{5E8F469F-68E4-4860-86F0-DDD51F84A62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6E140-430B-4936-9487-369656DBC13D}" type="pres">
      <dgm:prSet presAssocID="{5E8F469F-68E4-4860-86F0-DDD51F84A62E}" presName="topArc1" presStyleLbl="parChTrans1D1" presStyleIdx="0" presStyleCnt="24"/>
      <dgm:spPr/>
    </dgm:pt>
    <dgm:pt modelId="{FA883DA4-8992-4185-856B-2566B01167E6}" type="pres">
      <dgm:prSet presAssocID="{5E8F469F-68E4-4860-86F0-DDD51F84A62E}" presName="bottomArc1" presStyleLbl="parChTrans1D1" presStyleIdx="1" presStyleCnt="24"/>
      <dgm:spPr/>
    </dgm:pt>
    <dgm:pt modelId="{33FAE0EC-A576-44C6-B0C6-2C39F464DCE2}" type="pres">
      <dgm:prSet presAssocID="{5E8F469F-68E4-4860-86F0-DDD51F84A62E}" presName="topConnNode1" presStyleLbl="node1" presStyleIdx="0" presStyleCnt="0"/>
      <dgm:spPr/>
      <dgm:t>
        <a:bodyPr/>
        <a:lstStyle/>
        <a:p>
          <a:endParaRPr lang="ru-RU"/>
        </a:p>
      </dgm:t>
    </dgm:pt>
    <dgm:pt modelId="{28FD0BF1-25C8-49B4-9AB9-68547678B6FA}" type="pres">
      <dgm:prSet presAssocID="{5E8F469F-68E4-4860-86F0-DDD51F84A62E}" presName="hierChild2" presStyleCnt="0"/>
      <dgm:spPr/>
    </dgm:pt>
    <dgm:pt modelId="{78E59A3E-241E-4788-A69C-C7FF1ACFC766}" type="pres">
      <dgm:prSet presAssocID="{6ADD87E7-AC4E-47B9-9A97-26BE3022409E}" presName="Name28" presStyleLbl="parChTrans1D2" presStyleIdx="0" presStyleCnt="3"/>
      <dgm:spPr/>
      <dgm:t>
        <a:bodyPr/>
        <a:lstStyle/>
        <a:p>
          <a:endParaRPr lang="ru-RU"/>
        </a:p>
      </dgm:t>
    </dgm:pt>
    <dgm:pt modelId="{C8F2D2FD-F82F-4F3D-8036-346F9FDE3598}" type="pres">
      <dgm:prSet presAssocID="{1CC29C3A-338B-4249-8DC9-153D890BBE4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EC1D6B-4ABC-4894-B6C4-79E69F3E5B14}" type="pres">
      <dgm:prSet presAssocID="{1CC29C3A-338B-4249-8DC9-153D890BBE4A}" presName="rootComposite2" presStyleCnt="0"/>
      <dgm:spPr/>
      <dgm:t>
        <a:bodyPr/>
        <a:lstStyle/>
        <a:p>
          <a:endParaRPr lang="ru-RU"/>
        </a:p>
      </dgm:t>
    </dgm:pt>
    <dgm:pt modelId="{8C0B7F37-56CD-44BC-855C-9B76C41DDC8D}" type="pres">
      <dgm:prSet presAssocID="{1CC29C3A-338B-4249-8DC9-153D890BBE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B26AF-7F1C-4F95-8103-806BB50992D4}" type="pres">
      <dgm:prSet presAssocID="{1CC29C3A-338B-4249-8DC9-153D890BBE4A}" presName="topArc2" presStyleLbl="parChTrans1D1" presStyleIdx="2" presStyleCnt="24"/>
      <dgm:spPr/>
      <dgm:t>
        <a:bodyPr/>
        <a:lstStyle/>
        <a:p>
          <a:endParaRPr lang="ru-RU"/>
        </a:p>
      </dgm:t>
    </dgm:pt>
    <dgm:pt modelId="{4D3E5BE4-5125-40EC-ABCC-EE1AC26087EB}" type="pres">
      <dgm:prSet presAssocID="{1CC29C3A-338B-4249-8DC9-153D890BBE4A}" presName="bottomArc2" presStyleLbl="parChTrans1D1" presStyleIdx="3" presStyleCnt="24"/>
      <dgm:spPr/>
      <dgm:t>
        <a:bodyPr/>
        <a:lstStyle/>
        <a:p>
          <a:endParaRPr lang="ru-RU"/>
        </a:p>
      </dgm:t>
    </dgm:pt>
    <dgm:pt modelId="{8A6666CF-A547-49E5-AC29-6F27510CE39A}" type="pres">
      <dgm:prSet presAssocID="{1CC29C3A-338B-4249-8DC9-153D890BBE4A}" presName="topConnNode2" presStyleLbl="node2" presStyleIdx="0" presStyleCnt="0"/>
      <dgm:spPr/>
      <dgm:t>
        <a:bodyPr/>
        <a:lstStyle/>
        <a:p>
          <a:endParaRPr lang="ru-RU"/>
        </a:p>
      </dgm:t>
    </dgm:pt>
    <dgm:pt modelId="{189169ED-1811-4436-9784-D2902EB38805}" type="pres">
      <dgm:prSet presAssocID="{1CC29C3A-338B-4249-8DC9-153D890BBE4A}" presName="hierChild4" presStyleCnt="0"/>
      <dgm:spPr/>
      <dgm:t>
        <a:bodyPr/>
        <a:lstStyle/>
        <a:p>
          <a:endParaRPr lang="ru-RU"/>
        </a:p>
      </dgm:t>
    </dgm:pt>
    <dgm:pt modelId="{2BB6C40B-055E-49C0-8DB7-4556BA83EB38}" type="pres">
      <dgm:prSet presAssocID="{58FD5FBF-00AE-476A-9E63-DFB43D504441}" presName="Name28" presStyleLbl="parChTrans1D3" presStyleIdx="0" presStyleCnt="8"/>
      <dgm:spPr/>
      <dgm:t>
        <a:bodyPr/>
        <a:lstStyle/>
        <a:p>
          <a:endParaRPr lang="ru-RU"/>
        </a:p>
      </dgm:t>
    </dgm:pt>
    <dgm:pt modelId="{992EAC2D-22AA-4F04-8CAD-958E819AC718}" type="pres">
      <dgm:prSet presAssocID="{CB3F32CD-EFC1-474F-A746-56338E48414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2AE26C3-5096-49C3-AA54-ECB0D08C014D}" type="pres">
      <dgm:prSet presAssocID="{CB3F32CD-EFC1-474F-A746-56338E484147}" presName="rootComposite2" presStyleCnt="0"/>
      <dgm:spPr/>
      <dgm:t>
        <a:bodyPr/>
        <a:lstStyle/>
        <a:p>
          <a:endParaRPr lang="ru-RU"/>
        </a:p>
      </dgm:t>
    </dgm:pt>
    <dgm:pt modelId="{CC5D3259-26E6-4CFC-9E01-51457E64EAE5}" type="pres">
      <dgm:prSet presAssocID="{CB3F32CD-EFC1-474F-A746-56338E484147}" presName="rootText2" presStyleLbl="alignAcc1" presStyleIdx="0" presStyleCnt="0" custScaleX="11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8635C-F43A-4BF4-AC9B-EF67E88D0346}" type="pres">
      <dgm:prSet presAssocID="{CB3F32CD-EFC1-474F-A746-56338E484147}" presName="topArc2" presStyleLbl="parChTrans1D1" presStyleIdx="4" presStyleCnt="24"/>
      <dgm:spPr/>
      <dgm:t>
        <a:bodyPr/>
        <a:lstStyle/>
        <a:p>
          <a:endParaRPr lang="ru-RU"/>
        </a:p>
      </dgm:t>
    </dgm:pt>
    <dgm:pt modelId="{EA8A6980-0E03-48B9-8167-A3635A1A9A32}" type="pres">
      <dgm:prSet presAssocID="{CB3F32CD-EFC1-474F-A746-56338E484147}" presName="bottomArc2" presStyleLbl="parChTrans1D1" presStyleIdx="5" presStyleCnt="24"/>
      <dgm:spPr/>
      <dgm:t>
        <a:bodyPr/>
        <a:lstStyle/>
        <a:p>
          <a:endParaRPr lang="ru-RU"/>
        </a:p>
      </dgm:t>
    </dgm:pt>
    <dgm:pt modelId="{3595B55B-F58F-46E9-A9CD-A21B788B0E1B}" type="pres">
      <dgm:prSet presAssocID="{CB3F32CD-EFC1-474F-A746-56338E484147}" presName="topConnNode2" presStyleLbl="node3" presStyleIdx="0" presStyleCnt="0"/>
      <dgm:spPr/>
      <dgm:t>
        <a:bodyPr/>
        <a:lstStyle/>
        <a:p>
          <a:endParaRPr lang="ru-RU"/>
        </a:p>
      </dgm:t>
    </dgm:pt>
    <dgm:pt modelId="{D25F81F3-DD50-438E-A256-A5DDF6896014}" type="pres">
      <dgm:prSet presAssocID="{CB3F32CD-EFC1-474F-A746-56338E484147}" presName="hierChild4" presStyleCnt="0"/>
      <dgm:spPr/>
      <dgm:t>
        <a:bodyPr/>
        <a:lstStyle/>
        <a:p>
          <a:endParaRPr lang="ru-RU"/>
        </a:p>
      </dgm:t>
    </dgm:pt>
    <dgm:pt modelId="{030E1311-FF08-407A-B1C3-3BAFC0D71DF4}" type="pres">
      <dgm:prSet presAssocID="{CB3F32CD-EFC1-474F-A746-56338E484147}" presName="hierChild5" presStyleCnt="0"/>
      <dgm:spPr/>
      <dgm:t>
        <a:bodyPr/>
        <a:lstStyle/>
        <a:p>
          <a:endParaRPr lang="ru-RU"/>
        </a:p>
      </dgm:t>
    </dgm:pt>
    <dgm:pt modelId="{C3DE15CC-CBD8-4A9E-B886-1439DBCA603E}" type="pres">
      <dgm:prSet presAssocID="{1CC29C3A-338B-4249-8DC9-153D890BBE4A}" presName="hierChild5" presStyleCnt="0"/>
      <dgm:spPr/>
      <dgm:t>
        <a:bodyPr/>
        <a:lstStyle/>
        <a:p>
          <a:endParaRPr lang="ru-RU"/>
        </a:p>
      </dgm:t>
    </dgm:pt>
    <dgm:pt modelId="{04F8C0DC-0656-476A-9D42-40C156B1A4DC}" type="pres">
      <dgm:prSet presAssocID="{AFE7A6D0-21C4-47DC-BD63-3344C455932D}" presName="Name28" presStyleLbl="parChTrans1D2" presStyleIdx="1" presStyleCnt="3"/>
      <dgm:spPr/>
      <dgm:t>
        <a:bodyPr/>
        <a:lstStyle/>
        <a:p>
          <a:endParaRPr lang="ru-RU"/>
        </a:p>
      </dgm:t>
    </dgm:pt>
    <dgm:pt modelId="{F5A559EE-A621-45DF-8AF9-F5BFBBE43471}" type="pres">
      <dgm:prSet presAssocID="{0674FBAC-8C82-45C2-8EC6-BCA8D82A396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BF2269-81D8-4CC2-94E8-D24DABFB7153}" type="pres">
      <dgm:prSet presAssocID="{0674FBAC-8C82-45C2-8EC6-BCA8D82A3960}" presName="rootComposite2" presStyleCnt="0"/>
      <dgm:spPr/>
      <dgm:t>
        <a:bodyPr/>
        <a:lstStyle/>
        <a:p>
          <a:endParaRPr lang="ru-RU"/>
        </a:p>
      </dgm:t>
    </dgm:pt>
    <dgm:pt modelId="{72C32DC6-5858-4757-8732-A89EE266DEF2}" type="pres">
      <dgm:prSet presAssocID="{0674FBAC-8C82-45C2-8EC6-BCA8D82A396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C0B5B-4956-4FCD-88E2-8A4DD0D9D79A}" type="pres">
      <dgm:prSet presAssocID="{0674FBAC-8C82-45C2-8EC6-BCA8D82A3960}" presName="topArc2" presStyleLbl="parChTrans1D1" presStyleIdx="6" presStyleCnt="24"/>
      <dgm:spPr/>
      <dgm:t>
        <a:bodyPr/>
        <a:lstStyle/>
        <a:p>
          <a:endParaRPr lang="ru-RU"/>
        </a:p>
      </dgm:t>
    </dgm:pt>
    <dgm:pt modelId="{03CAEFF7-B8C1-47AF-A3AB-D1B1CDAE16BA}" type="pres">
      <dgm:prSet presAssocID="{0674FBAC-8C82-45C2-8EC6-BCA8D82A3960}" presName="bottomArc2" presStyleLbl="parChTrans1D1" presStyleIdx="7" presStyleCnt="24"/>
      <dgm:spPr/>
      <dgm:t>
        <a:bodyPr/>
        <a:lstStyle/>
        <a:p>
          <a:endParaRPr lang="ru-RU"/>
        </a:p>
      </dgm:t>
    </dgm:pt>
    <dgm:pt modelId="{B11EB548-8669-4B82-8A71-81FCC5844965}" type="pres">
      <dgm:prSet presAssocID="{0674FBAC-8C82-45C2-8EC6-BCA8D82A3960}" presName="topConnNode2" presStyleLbl="node2" presStyleIdx="0" presStyleCnt="0"/>
      <dgm:spPr/>
      <dgm:t>
        <a:bodyPr/>
        <a:lstStyle/>
        <a:p>
          <a:endParaRPr lang="ru-RU"/>
        </a:p>
      </dgm:t>
    </dgm:pt>
    <dgm:pt modelId="{5FD98E01-23F0-42F9-8554-A70EB9EA2911}" type="pres">
      <dgm:prSet presAssocID="{0674FBAC-8C82-45C2-8EC6-BCA8D82A3960}" presName="hierChild4" presStyleCnt="0"/>
      <dgm:spPr/>
      <dgm:t>
        <a:bodyPr/>
        <a:lstStyle/>
        <a:p>
          <a:endParaRPr lang="ru-RU"/>
        </a:p>
      </dgm:t>
    </dgm:pt>
    <dgm:pt modelId="{AA68D859-B86C-46F8-B1CB-90BA2360F180}" type="pres">
      <dgm:prSet presAssocID="{61722F24-7ADE-4A62-812F-A7C5C005C483}" presName="Name28" presStyleLbl="parChTrans1D3" presStyleIdx="1" presStyleCnt="8"/>
      <dgm:spPr/>
      <dgm:t>
        <a:bodyPr/>
        <a:lstStyle/>
        <a:p>
          <a:endParaRPr lang="ru-RU"/>
        </a:p>
      </dgm:t>
    </dgm:pt>
    <dgm:pt modelId="{99248329-8126-483D-8D71-6557444F4765}" type="pres">
      <dgm:prSet presAssocID="{748464A1-FB1C-4798-9DA0-946E3BC728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7C211CB-2DA1-4022-A6C5-FEE1760F9162}" type="pres">
      <dgm:prSet presAssocID="{748464A1-FB1C-4798-9DA0-946E3BC728F7}" presName="rootComposite2" presStyleCnt="0"/>
      <dgm:spPr/>
      <dgm:t>
        <a:bodyPr/>
        <a:lstStyle/>
        <a:p>
          <a:endParaRPr lang="ru-RU"/>
        </a:p>
      </dgm:t>
    </dgm:pt>
    <dgm:pt modelId="{139575C4-46F1-4189-A4DA-D9EC791DA063}" type="pres">
      <dgm:prSet presAssocID="{748464A1-FB1C-4798-9DA0-946E3BC728F7}" presName="rootText2" presStyleLbl="alignAcc1" presStyleIdx="0" presStyleCnt="0" custScaleX="125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310A4-D23D-4575-B7F1-BFEBE151D788}" type="pres">
      <dgm:prSet presAssocID="{748464A1-FB1C-4798-9DA0-946E3BC728F7}" presName="topArc2" presStyleLbl="parChTrans1D1" presStyleIdx="8" presStyleCnt="24"/>
      <dgm:spPr/>
      <dgm:t>
        <a:bodyPr/>
        <a:lstStyle/>
        <a:p>
          <a:endParaRPr lang="ru-RU"/>
        </a:p>
      </dgm:t>
    </dgm:pt>
    <dgm:pt modelId="{492D0793-DACD-46FC-9355-77F01801F1EF}" type="pres">
      <dgm:prSet presAssocID="{748464A1-FB1C-4798-9DA0-946E3BC728F7}" presName="bottomArc2" presStyleLbl="parChTrans1D1" presStyleIdx="9" presStyleCnt="24"/>
      <dgm:spPr/>
      <dgm:t>
        <a:bodyPr/>
        <a:lstStyle/>
        <a:p>
          <a:endParaRPr lang="ru-RU"/>
        </a:p>
      </dgm:t>
    </dgm:pt>
    <dgm:pt modelId="{305619ED-AF2E-4515-AD88-84FEA593928A}" type="pres">
      <dgm:prSet presAssocID="{748464A1-FB1C-4798-9DA0-946E3BC728F7}" presName="topConnNode2" presStyleLbl="node3" presStyleIdx="0" presStyleCnt="0"/>
      <dgm:spPr/>
      <dgm:t>
        <a:bodyPr/>
        <a:lstStyle/>
        <a:p>
          <a:endParaRPr lang="ru-RU"/>
        </a:p>
      </dgm:t>
    </dgm:pt>
    <dgm:pt modelId="{D73D9AA5-4FF7-48A9-A5A2-54F7F5CEF286}" type="pres">
      <dgm:prSet presAssocID="{748464A1-FB1C-4798-9DA0-946E3BC728F7}" presName="hierChild4" presStyleCnt="0"/>
      <dgm:spPr/>
      <dgm:t>
        <a:bodyPr/>
        <a:lstStyle/>
        <a:p>
          <a:endParaRPr lang="ru-RU"/>
        </a:p>
      </dgm:t>
    </dgm:pt>
    <dgm:pt modelId="{0E521D3E-1785-461D-A073-198C3EC1C3FF}" type="pres">
      <dgm:prSet presAssocID="{748464A1-FB1C-4798-9DA0-946E3BC728F7}" presName="hierChild5" presStyleCnt="0"/>
      <dgm:spPr/>
      <dgm:t>
        <a:bodyPr/>
        <a:lstStyle/>
        <a:p>
          <a:endParaRPr lang="ru-RU"/>
        </a:p>
      </dgm:t>
    </dgm:pt>
    <dgm:pt modelId="{6C94D787-097C-4724-9997-1279B000D9E5}" type="pres">
      <dgm:prSet presAssocID="{5168B571-1388-4315-BA08-6C7D11BF82C3}" presName="Name28" presStyleLbl="parChTrans1D3" presStyleIdx="2" presStyleCnt="8"/>
      <dgm:spPr/>
      <dgm:t>
        <a:bodyPr/>
        <a:lstStyle/>
        <a:p>
          <a:endParaRPr lang="ru-RU"/>
        </a:p>
      </dgm:t>
    </dgm:pt>
    <dgm:pt modelId="{B50E0835-AD0E-4779-8E05-B9220F47E12F}" type="pres">
      <dgm:prSet presAssocID="{D33E543E-35B1-4EC0-A32D-20F9DA8813FB}" presName="hierRoot2" presStyleCnt="0">
        <dgm:presLayoutVars>
          <dgm:hierBranch val="init"/>
        </dgm:presLayoutVars>
      </dgm:prSet>
      <dgm:spPr/>
    </dgm:pt>
    <dgm:pt modelId="{31C3FACA-8C4A-4427-A7DD-0C5EED1A37DE}" type="pres">
      <dgm:prSet presAssocID="{D33E543E-35B1-4EC0-A32D-20F9DA8813FB}" presName="rootComposite2" presStyleCnt="0"/>
      <dgm:spPr/>
    </dgm:pt>
    <dgm:pt modelId="{4849E1CC-1EFA-4992-ACB0-330962B583CC}" type="pres">
      <dgm:prSet presAssocID="{D33E543E-35B1-4EC0-A32D-20F9DA8813FB}" presName="rootText2" presStyleLbl="alignAcc1" presStyleIdx="0" presStyleCnt="0" custScaleX="123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430B9-040E-4E9D-B94E-03EC68508D47}" type="pres">
      <dgm:prSet presAssocID="{D33E543E-35B1-4EC0-A32D-20F9DA8813FB}" presName="topArc2" presStyleLbl="parChTrans1D1" presStyleIdx="10" presStyleCnt="24"/>
      <dgm:spPr/>
    </dgm:pt>
    <dgm:pt modelId="{D88CF9F2-9F08-4C56-AF41-2FD7D46175B6}" type="pres">
      <dgm:prSet presAssocID="{D33E543E-35B1-4EC0-A32D-20F9DA8813FB}" presName="bottomArc2" presStyleLbl="parChTrans1D1" presStyleIdx="11" presStyleCnt="24"/>
      <dgm:spPr/>
    </dgm:pt>
    <dgm:pt modelId="{72E40235-829C-4DF8-BFD4-4CC378C05643}" type="pres">
      <dgm:prSet presAssocID="{D33E543E-35B1-4EC0-A32D-20F9DA8813FB}" presName="topConnNode2" presStyleLbl="node3" presStyleIdx="0" presStyleCnt="0"/>
      <dgm:spPr/>
      <dgm:t>
        <a:bodyPr/>
        <a:lstStyle/>
        <a:p>
          <a:endParaRPr lang="ru-RU"/>
        </a:p>
      </dgm:t>
    </dgm:pt>
    <dgm:pt modelId="{8BE98335-3BCA-45BD-B577-07A11EA4043C}" type="pres">
      <dgm:prSet presAssocID="{D33E543E-35B1-4EC0-A32D-20F9DA8813FB}" presName="hierChild4" presStyleCnt="0"/>
      <dgm:spPr/>
    </dgm:pt>
    <dgm:pt modelId="{4E1D1C36-47E4-4233-BB32-683BB35672ED}" type="pres">
      <dgm:prSet presAssocID="{D33E543E-35B1-4EC0-A32D-20F9DA8813FB}" presName="hierChild5" presStyleCnt="0"/>
      <dgm:spPr/>
    </dgm:pt>
    <dgm:pt modelId="{4E6B7D7D-9365-4470-8710-0084F23C7092}" type="pres">
      <dgm:prSet presAssocID="{D58FE91B-0BAC-42E4-AA23-ECF7285A05CA}" presName="Name28" presStyleLbl="parChTrans1D3" presStyleIdx="3" presStyleCnt="8"/>
      <dgm:spPr/>
      <dgm:t>
        <a:bodyPr/>
        <a:lstStyle/>
        <a:p>
          <a:endParaRPr lang="ru-RU"/>
        </a:p>
      </dgm:t>
    </dgm:pt>
    <dgm:pt modelId="{CB00EC01-A928-4FF4-A0D5-92B5A0C90691}" type="pres">
      <dgm:prSet presAssocID="{395E127D-5452-4058-9B22-0944D19D7425}" presName="hierRoot2" presStyleCnt="0">
        <dgm:presLayoutVars>
          <dgm:hierBranch val="init"/>
        </dgm:presLayoutVars>
      </dgm:prSet>
      <dgm:spPr/>
    </dgm:pt>
    <dgm:pt modelId="{CB739646-CAC6-4C80-8BE9-924A5E034B7B}" type="pres">
      <dgm:prSet presAssocID="{395E127D-5452-4058-9B22-0944D19D7425}" presName="rootComposite2" presStyleCnt="0"/>
      <dgm:spPr/>
    </dgm:pt>
    <dgm:pt modelId="{876AEAF1-F0A7-46B9-9954-74927F684988}" type="pres">
      <dgm:prSet presAssocID="{395E127D-5452-4058-9B22-0944D19D7425}" presName="rootText2" presStyleLbl="alignAcc1" presStyleIdx="0" presStyleCnt="0" custScaleX="128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F580E-CF89-4DC5-83FB-E6D26C87DA9D}" type="pres">
      <dgm:prSet presAssocID="{395E127D-5452-4058-9B22-0944D19D7425}" presName="topArc2" presStyleLbl="parChTrans1D1" presStyleIdx="12" presStyleCnt="24"/>
      <dgm:spPr/>
    </dgm:pt>
    <dgm:pt modelId="{799CDF44-3F71-4648-BC4D-D1A2F9F6A01C}" type="pres">
      <dgm:prSet presAssocID="{395E127D-5452-4058-9B22-0944D19D7425}" presName="bottomArc2" presStyleLbl="parChTrans1D1" presStyleIdx="13" presStyleCnt="24"/>
      <dgm:spPr/>
    </dgm:pt>
    <dgm:pt modelId="{800E786D-8F98-4E8B-BA4C-4D71B0D6E772}" type="pres">
      <dgm:prSet presAssocID="{395E127D-5452-4058-9B22-0944D19D7425}" presName="topConnNode2" presStyleLbl="node3" presStyleIdx="0" presStyleCnt="0"/>
      <dgm:spPr/>
      <dgm:t>
        <a:bodyPr/>
        <a:lstStyle/>
        <a:p>
          <a:endParaRPr lang="ru-RU"/>
        </a:p>
      </dgm:t>
    </dgm:pt>
    <dgm:pt modelId="{981565CD-8C07-416B-B08D-6DFDFEA199F3}" type="pres">
      <dgm:prSet presAssocID="{395E127D-5452-4058-9B22-0944D19D7425}" presName="hierChild4" presStyleCnt="0"/>
      <dgm:spPr/>
    </dgm:pt>
    <dgm:pt modelId="{160DF774-AA83-4AF3-9596-DC54E254C3F4}" type="pres">
      <dgm:prSet presAssocID="{395E127D-5452-4058-9B22-0944D19D7425}" presName="hierChild5" presStyleCnt="0"/>
      <dgm:spPr/>
    </dgm:pt>
    <dgm:pt modelId="{330B602C-CB3A-4988-8694-46CF6B8C91BF}" type="pres">
      <dgm:prSet presAssocID="{E47AE4FD-90B5-4333-AB71-17E5C61CC107}" presName="Name28" presStyleLbl="parChTrans1D3" presStyleIdx="4" presStyleCnt="8"/>
      <dgm:spPr/>
      <dgm:t>
        <a:bodyPr/>
        <a:lstStyle/>
        <a:p>
          <a:endParaRPr lang="ru-RU"/>
        </a:p>
      </dgm:t>
    </dgm:pt>
    <dgm:pt modelId="{48450ED7-AB02-4011-B7EB-178B40C9F8CC}" type="pres">
      <dgm:prSet presAssocID="{3C23758F-BB70-4B02-9960-F42199937687}" presName="hierRoot2" presStyleCnt="0">
        <dgm:presLayoutVars>
          <dgm:hierBranch val="init"/>
        </dgm:presLayoutVars>
      </dgm:prSet>
      <dgm:spPr/>
    </dgm:pt>
    <dgm:pt modelId="{A71085A8-993E-4A9F-815F-850895EC298A}" type="pres">
      <dgm:prSet presAssocID="{3C23758F-BB70-4B02-9960-F42199937687}" presName="rootComposite2" presStyleCnt="0"/>
      <dgm:spPr/>
    </dgm:pt>
    <dgm:pt modelId="{1E2BC6ED-60BF-47DE-8865-C2B57237490F}" type="pres">
      <dgm:prSet presAssocID="{3C23758F-BB70-4B02-9960-F42199937687}" presName="rootText2" presStyleLbl="alignAcc1" presStyleIdx="0" presStyleCnt="0" custScaleX="131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06010-21A8-4A48-B1D5-4969F58039C3}" type="pres">
      <dgm:prSet presAssocID="{3C23758F-BB70-4B02-9960-F42199937687}" presName="topArc2" presStyleLbl="parChTrans1D1" presStyleIdx="14" presStyleCnt="24"/>
      <dgm:spPr/>
    </dgm:pt>
    <dgm:pt modelId="{6AF1B8A5-6CEE-496A-A297-40BEE6BF91C0}" type="pres">
      <dgm:prSet presAssocID="{3C23758F-BB70-4B02-9960-F42199937687}" presName="bottomArc2" presStyleLbl="parChTrans1D1" presStyleIdx="15" presStyleCnt="24"/>
      <dgm:spPr/>
    </dgm:pt>
    <dgm:pt modelId="{79CEE3C1-58ED-4538-9000-2C9FE392A497}" type="pres">
      <dgm:prSet presAssocID="{3C23758F-BB70-4B02-9960-F42199937687}" presName="topConnNode2" presStyleLbl="node3" presStyleIdx="0" presStyleCnt="0"/>
      <dgm:spPr/>
      <dgm:t>
        <a:bodyPr/>
        <a:lstStyle/>
        <a:p>
          <a:endParaRPr lang="ru-RU"/>
        </a:p>
      </dgm:t>
    </dgm:pt>
    <dgm:pt modelId="{714E6413-5825-4511-98FE-EAD614504D2D}" type="pres">
      <dgm:prSet presAssocID="{3C23758F-BB70-4B02-9960-F42199937687}" presName="hierChild4" presStyleCnt="0"/>
      <dgm:spPr/>
    </dgm:pt>
    <dgm:pt modelId="{2E89350C-16FB-4BE4-A95F-EBCA70DD9230}" type="pres">
      <dgm:prSet presAssocID="{3C23758F-BB70-4B02-9960-F42199937687}" presName="hierChild5" presStyleCnt="0"/>
      <dgm:spPr/>
    </dgm:pt>
    <dgm:pt modelId="{253FE774-2FCC-4B72-91D0-6FF69866AC09}" type="pres">
      <dgm:prSet presAssocID="{53A7B72F-D91F-4F4F-B5CB-205E5EA31952}" presName="Name28" presStyleLbl="parChTrans1D3" presStyleIdx="5" presStyleCnt="8"/>
      <dgm:spPr/>
      <dgm:t>
        <a:bodyPr/>
        <a:lstStyle/>
        <a:p>
          <a:endParaRPr lang="ru-RU"/>
        </a:p>
      </dgm:t>
    </dgm:pt>
    <dgm:pt modelId="{BC11AB00-051D-4A97-8E62-835CB1B637A8}" type="pres">
      <dgm:prSet presAssocID="{88F2E3AC-83B5-4759-8573-1F465FA97BA7}" presName="hierRoot2" presStyleCnt="0">
        <dgm:presLayoutVars>
          <dgm:hierBranch val="init"/>
        </dgm:presLayoutVars>
      </dgm:prSet>
      <dgm:spPr/>
    </dgm:pt>
    <dgm:pt modelId="{2E6E4E94-B8D6-418B-BE18-BA75106A907E}" type="pres">
      <dgm:prSet presAssocID="{88F2E3AC-83B5-4759-8573-1F465FA97BA7}" presName="rootComposite2" presStyleCnt="0"/>
      <dgm:spPr/>
    </dgm:pt>
    <dgm:pt modelId="{EFB52EBF-97F9-4BCB-874A-420D12CC9F63}" type="pres">
      <dgm:prSet presAssocID="{88F2E3AC-83B5-4759-8573-1F465FA97BA7}" presName="rootText2" presStyleLbl="alignAcc1" presStyleIdx="0" presStyleCnt="0" custScaleX="135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2D847-38B5-44DE-AA12-B713C571AC13}" type="pres">
      <dgm:prSet presAssocID="{88F2E3AC-83B5-4759-8573-1F465FA97BA7}" presName="topArc2" presStyleLbl="parChTrans1D1" presStyleIdx="16" presStyleCnt="24"/>
      <dgm:spPr/>
    </dgm:pt>
    <dgm:pt modelId="{A0C3A4F9-8185-40F7-BF83-9041F80E3873}" type="pres">
      <dgm:prSet presAssocID="{88F2E3AC-83B5-4759-8573-1F465FA97BA7}" presName="bottomArc2" presStyleLbl="parChTrans1D1" presStyleIdx="17" presStyleCnt="24"/>
      <dgm:spPr/>
    </dgm:pt>
    <dgm:pt modelId="{F79C3904-CFE1-4E39-8F94-5E5A10A62BD4}" type="pres">
      <dgm:prSet presAssocID="{88F2E3AC-83B5-4759-8573-1F465FA97BA7}" presName="topConnNode2" presStyleLbl="node3" presStyleIdx="0" presStyleCnt="0"/>
      <dgm:spPr/>
      <dgm:t>
        <a:bodyPr/>
        <a:lstStyle/>
        <a:p>
          <a:endParaRPr lang="ru-RU"/>
        </a:p>
      </dgm:t>
    </dgm:pt>
    <dgm:pt modelId="{CDC43D03-1943-416F-820B-B06B994B74A0}" type="pres">
      <dgm:prSet presAssocID="{88F2E3AC-83B5-4759-8573-1F465FA97BA7}" presName="hierChild4" presStyleCnt="0"/>
      <dgm:spPr/>
    </dgm:pt>
    <dgm:pt modelId="{F8CE580E-446D-4BB5-B4DC-661130AC20A8}" type="pres">
      <dgm:prSet presAssocID="{88F2E3AC-83B5-4759-8573-1F465FA97BA7}" presName="hierChild5" presStyleCnt="0"/>
      <dgm:spPr/>
    </dgm:pt>
    <dgm:pt modelId="{FC3DBD81-033B-446F-806F-162ADC41DEA4}" type="pres">
      <dgm:prSet presAssocID="{A4C4D849-1FB2-425F-B445-A31A956F581A}" presName="Name28" presStyleLbl="parChTrans1D3" presStyleIdx="6" presStyleCnt="8"/>
      <dgm:spPr/>
      <dgm:t>
        <a:bodyPr/>
        <a:lstStyle/>
        <a:p>
          <a:endParaRPr lang="ru-RU"/>
        </a:p>
      </dgm:t>
    </dgm:pt>
    <dgm:pt modelId="{3EF06569-E4D1-44F9-87A8-6E150444A787}" type="pres">
      <dgm:prSet presAssocID="{898661A9-7D48-4EE2-8CB5-FF55CFAAF82E}" presName="hierRoot2" presStyleCnt="0">
        <dgm:presLayoutVars>
          <dgm:hierBranch val="init"/>
        </dgm:presLayoutVars>
      </dgm:prSet>
      <dgm:spPr/>
    </dgm:pt>
    <dgm:pt modelId="{012BB43D-D1D9-448C-9346-04E80759CCC5}" type="pres">
      <dgm:prSet presAssocID="{898661A9-7D48-4EE2-8CB5-FF55CFAAF82E}" presName="rootComposite2" presStyleCnt="0"/>
      <dgm:spPr/>
    </dgm:pt>
    <dgm:pt modelId="{ED1FCA98-C710-4EAF-B163-335A9D637539}" type="pres">
      <dgm:prSet presAssocID="{898661A9-7D48-4EE2-8CB5-FF55CFAAF82E}" presName="rootText2" presStyleLbl="alignAcc1" presStyleIdx="0" presStyleCnt="0" custScaleX="140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617E6-8C4D-4B33-896F-A4076E9B1CAE}" type="pres">
      <dgm:prSet presAssocID="{898661A9-7D48-4EE2-8CB5-FF55CFAAF82E}" presName="topArc2" presStyleLbl="parChTrans1D1" presStyleIdx="18" presStyleCnt="24"/>
      <dgm:spPr/>
    </dgm:pt>
    <dgm:pt modelId="{28701C3D-48F7-4E59-9565-A0FCB075CAA6}" type="pres">
      <dgm:prSet presAssocID="{898661A9-7D48-4EE2-8CB5-FF55CFAAF82E}" presName="bottomArc2" presStyleLbl="parChTrans1D1" presStyleIdx="19" presStyleCnt="24"/>
      <dgm:spPr/>
    </dgm:pt>
    <dgm:pt modelId="{0E549E2A-BE99-47C6-B402-D038445910DD}" type="pres">
      <dgm:prSet presAssocID="{898661A9-7D48-4EE2-8CB5-FF55CFAAF82E}" presName="topConnNode2" presStyleLbl="node3" presStyleIdx="0" presStyleCnt="0"/>
      <dgm:spPr/>
      <dgm:t>
        <a:bodyPr/>
        <a:lstStyle/>
        <a:p>
          <a:endParaRPr lang="ru-RU"/>
        </a:p>
      </dgm:t>
    </dgm:pt>
    <dgm:pt modelId="{A2C19B4A-4A76-4BF3-A709-58B51117F6DB}" type="pres">
      <dgm:prSet presAssocID="{898661A9-7D48-4EE2-8CB5-FF55CFAAF82E}" presName="hierChild4" presStyleCnt="0"/>
      <dgm:spPr/>
    </dgm:pt>
    <dgm:pt modelId="{6742EF19-F23D-4829-AE1A-02C5F3FA44AA}" type="pres">
      <dgm:prSet presAssocID="{898661A9-7D48-4EE2-8CB5-FF55CFAAF82E}" presName="hierChild5" presStyleCnt="0"/>
      <dgm:spPr/>
    </dgm:pt>
    <dgm:pt modelId="{D7BAEDAB-DDC3-47B1-BE41-C43712407E55}" type="pres">
      <dgm:prSet presAssocID="{0674FBAC-8C82-45C2-8EC6-BCA8D82A3960}" presName="hierChild5" presStyleCnt="0"/>
      <dgm:spPr/>
      <dgm:t>
        <a:bodyPr/>
        <a:lstStyle/>
        <a:p>
          <a:endParaRPr lang="ru-RU"/>
        </a:p>
      </dgm:t>
    </dgm:pt>
    <dgm:pt modelId="{69481E92-6FBE-4308-94DD-48882E449CC7}" type="pres">
      <dgm:prSet presAssocID="{6FCF18DD-56BF-4741-998F-B278B2096415}" presName="Name28" presStyleLbl="parChTrans1D2" presStyleIdx="2" presStyleCnt="3"/>
      <dgm:spPr/>
      <dgm:t>
        <a:bodyPr/>
        <a:lstStyle/>
        <a:p>
          <a:endParaRPr lang="ru-RU"/>
        </a:p>
      </dgm:t>
    </dgm:pt>
    <dgm:pt modelId="{758EF23F-7E94-4683-87D2-AA95ED88E86E}" type="pres">
      <dgm:prSet presAssocID="{046413E8-E540-46C5-B308-250518399AB7}" presName="hierRoot2" presStyleCnt="0">
        <dgm:presLayoutVars>
          <dgm:hierBranch val="init"/>
        </dgm:presLayoutVars>
      </dgm:prSet>
      <dgm:spPr/>
    </dgm:pt>
    <dgm:pt modelId="{4B137F2B-5AC8-45ED-9A82-0D8282B92FD1}" type="pres">
      <dgm:prSet presAssocID="{046413E8-E540-46C5-B308-250518399AB7}" presName="rootComposite2" presStyleCnt="0"/>
      <dgm:spPr/>
    </dgm:pt>
    <dgm:pt modelId="{25B907D3-717D-445A-BDC8-FFA495160A11}" type="pres">
      <dgm:prSet presAssocID="{046413E8-E540-46C5-B308-250518399AB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3C6F3-4174-4901-BCD6-AACF3F2E95DF}" type="pres">
      <dgm:prSet presAssocID="{046413E8-E540-46C5-B308-250518399AB7}" presName="topArc2" presStyleLbl="parChTrans1D1" presStyleIdx="20" presStyleCnt="24"/>
      <dgm:spPr/>
    </dgm:pt>
    <dgm:pt modelId="{C4D67F81-4644-46BF-8D64-DD44E77AFE27}" type="pres">
      <dgm:prSet presAssocID="{046413E8-E540-46C5-B308-250518399AB7}" presName="bottomArc2" presStyleLbl="parChTrans1D1" presStyleIdx="21" presStyleCnt="24"/>
      <dgm:spPr/>
    </dgm:pt>
    <dgm:pt modelId="{4C759FC3-72FF-42BF-8491-6AF45A09AFFF}" type="pres">
      <dgm:prSet presAssocID="{046413E8-E540-46C5-B308-250518399AB7}" presName="topConnNode2" presStyleLbl="node2" presStyleIdx="0" presStyleCnt="0"/>
      <dgm:spPr/>
      <dgm:t>
        <a:bodyPr/>
        <a:lstStyle/>
        <a:p>
          <a:endParaRPr lang="ru-RU"/>
        </a:p>
      </dgm:t>
    </dgm:pt>
    <dgm:pt modelId="{941BC675-FD1E-44CA-B955-955CA54288C4}" type="pres">
      <dgm:prSet presAssocID="{046413E8-E540-46C5-B308-250518399AB7}" presName="hierChild4" presStyleCnt="0"/>
      <dgm:spPr/>
    </dgm:pt>
    <dgm:pt modelId="{F6B3CB9E-7A27-47BB-95B7-BF500F25D50A}" type="pres">
      <dgm:prSet presAssocID="{E05EBAD7-0D3A-4AE1-BA0D-3CC41661BD01}" presName="Name28" presStyleLbl="parChTrans1D3" presStyleIdx="7" presStyleCnt="8"/>
      <dgm:spPr/>
      <dgm:t>
        <a:bodyPr/>
        <a:lstStyle/>
        <a:p>
          <a:endParaRPr lang="ru-RU"/>
        </a:p>
      </dgm:t>
    </dgm:pt>
    <dgm:pt modelId="{2F7ABAF7-61A3-4F8F-993C-40948677ADC1}" type="pres">
      <dgm:prSet presAssocID="{3D1803BC-0EBA-43D5-B7E9-83B70AB44B0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0EE2E38-C116-401E-B6B8-9A3CC8A60A13}" type="pres">
      <dgm:prSet presAssocID="{3D1803BC-0EBA-43D5-B7E9-83B70AB44B02}" presName="rootComposite2" presStyleCnt="0"/>
      <dgm:spPr/>
      <dgm:t>
        <a:bodyPr/>
        <a:lstStyle/>
        <a:p>
          <a:endParaRPr lang="ru-RU"/>
        </a:p>
      </dgm:t>
    </dgm:pt>
    <dgm:pt modelId="{ED4A3B6F-C493-4A86-95AE-125BCA892EE4}" type="pres">
      <dgm:prSet presAssocID="{3D1803BC-0EBA-43D5-B7E9-83B70AB44B0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F6AD4-D4BB-4946-B594-71A6B6652D32}" type="pres">
      <dgm:prSet presAssocID="{3D1803BC-0EBA-43D5-B7E9-83B70AB44B02}" presName="topArc2" presStyleLbl="parChTrans1D1" presStyleIdx="22" presStyleCnt="24"/>
      <dgm:spPr/>
      <dgm:t>
        <a:bodyPr/>
        <a:lstStyle/>
        <a:p>
          <a:endParaRPr lang="ru-RU"/>
        </a:p>
      </dgm:t>
    </dgm:pt>
    <dgm:pt modelId="{4D8056E5-1474-4B7F-A1D0-502045D5E4E3}" type="pres">
      <dgm:prSet presAssocID="{3D1803BC-0EBA-43D5-B7E9-83B70AB44B02}" presName="bottomArc2" presStyleLbl="parChTrans1D1" presStyleIdx="23" presStyleCnt="24"/>
      <dgm:spPr/>
      <dgm:t>
        <a:bodyPr/>
        <a:lstStyle/>
        <a:p>
          <a:endParaRPr lang="ru-RU"/>
        </a:p>
      </dgm:t>
    </dgm:pt>
    <dgm:pt modelId="{24D9E37E-48F6-4D1C-8CD2-361FF69E8E5E}" type="pres">
      <dgm:prSet presAssocID="{3D1803BC-0EBA-43D5-B7E9-83B70AB44B02}" presName="topConnNode2" presStyleLbl="node3" presStyleIdx="0" presStyleCnt="0"/>
      <dgm:spPr/>
      <dgm:t>
        <a:bodyPr/>
        <a:lstStyle/>
        <a:p>
          <a:endParaRPr lang="ru-RU"/>
        </a:p>
      </dgm:t>
    </dgm:pt>
    <dgm:pt modelId="{F8B104C9-EE04-4268-8B01-7D8ADBFB701A}" type="pres">
      <dgm:prSet presAssocID="{3D1803BC-0EBA-43D5-B7E9-83B70AB44B02}" presName="hierChild4" presStyleCnt="0"/>
      <dgm:spPr/>
      <dgm:t>
        <a:bodyPr/>
        <a:lstStyle/>
        <a:p>
          <a:endParaRPr lang="ru-RU"/>
        </a:p>
      </dgm:t>
    </dgm:pt>
    <dgm:pt modelId="{652AC967-67CF-4A34-8FC6-DDD567E0FAEB}" type="pres">
      <dgm:prSet presAssocID="{3D1803BC-0EBA-43D5-B7E9-83B70AB44B02}" presName="hierChild5" presStyleCnt="0"/>
      <dgm:spPr/>
      <dgm:t>
        <a:bodyPr/>
        <a:lstStyle/>
        <a:p>
          <a:endParaRPr lang="ru-RU"/>
        </a:p>
      </dgm:t>
    </dgm:pt>
    <dgm:pt modelId="{B6EECBE6-82A3-4B69-9E52-61B54920AD8B}" type="pres">
      <dgm:prSet presAssocID="{046413E8-E540-46C5-B308-250518399AB7}" presName="hierChild5" presStyleCnt="0"/>
      <dgm:spPr/>
    </dgm:pt>
    <dgm:pt modelId="{E73DB6C9-B96A-46E2-9734-E967789A5F51}" type="pres">
      <dgm:prSet presAssocID="{5E8F469F-68E4-4860-86F0-DDD51F84A62E}" presName="hierChild3" presStyleCnt="0"/>
      <dgm:spPr/>
    </dgm:pt>
  </dgm:ptLst>
  <dgm:cxnLst>
    <dgm:cxn modelId="{9C53CA01-A9E7-498C-AE2D-CB4DBA9662C9}" type="presOf" srcId="{88F2E3AC-83B5-4759-8573-1F465FA97BA7}" destId="{EFB52EBF-97F9-4BCB-874A-420D12CC9F63}" srcOrd="0" destOrd="0" presId="urn:microsoft.com/office/officeart/2008/layout/HalfCircleOrganizationChart"/>
    <dgm:cxn modelId="{5FFC72E8-654B-4FD9-AA78-844BBB1962CD}" srcId="{5E8F469F-68E4-4860-86F0-DDD51F84A62E}" destId="{0674FBAC-8C82-45C2-8EC6-BCA8D82A3960}" srcOrd="1" destOrd="0" parTransId="{AFE7A6D0-21C4-47DC-BD63-3344C455932D}" sibTransId="{D2ADF2AA-7E20-4641-B8C2-1A43C31F5AD5}"/>
    <dgm:cxn modelId="{552C7D9C-BE89-4329-AF14-693EA73922C1}" srcId="{5E8F469F-68E4-4860-86F0-DDD51F84A62E}" destId="{1CC29C3A-338B-4249-8DC9-153D890BBE4A}" srcOrd="0" destOrd="0" parTransId="{6ADD87E7-AC4E-47B9-9A97-26BE3022409E}" sibTransId="{E544F7F2-B733-4EC1-BE87-7F1116A67EF9}"/>
    <dgm:cxn modelId="{60BD8BC0-8C39-4A11-813C-9E49B83E4C37}" type="presOf" srcId="{395E127D-5452-4058-9B22-0944D19D7425}" destId="{800E786D-8F98-4E8B-BA4C-4D71B0D6E772}" srcOrd="1" destOrd="0" presId="urn:microsoft.com/office/officeart/2008/layout/HalfCircleOrganizationChart"/>
    <dgm:cxn modelId="{C630E9D9-5E2C-41A6-AC9A-E3EE5ECE27D5}" type="presOf" srcId="{AFE7A6D0-21C4-47DC-BD63-3344C455932D}" destId="{04F8C0DC-0656-476A-9D42-40C156B1A4DC}" srcOrd="0" destOrd="0" presId="urn:microsoft.com/office/officeart/2008/layout/HalfCircleOrganizationChart"/>
    <dgm:cxn modelId="{062201DB-620B-4D4F-95A3-854B6861B5A7}" type="presOf" srcId="{3C23758F-BB70-4B02-9960-F42199937687}" destId="{79CEE3C1-58ED-4538-9000-2C9FE392A497}" srcOrd="1" destOrd="0" presId="urn:microsoft.com/office/officeart/2008/layout/HalfCircleOrganizationChart"/>
    <dgm:cxn modelId="{BDDF8663-BF09-4BEC-B979-4F6A5C004278}" type="presOf" srcId="{88F2E3AC-83B5-4759-8573-1F465FA97BA7}" destId="{F79C3904-CFE1-4E39-8F94-5E5A10A62BD4}" srcOrd="1" destOrd="0" presId="urn:microsoft.com/office/officeart/2008/layout/HalfCircleOrganizationChart"/>
    <dgm:cxn modelId="{81D0ECB0-193E-4019-AC30-1811AB38108A}" type="presOf" srcId="{395E127D-5452-4058-9B22-0944D19D7425}" destId="{876AEAF1-F0A7-46B9-9954-74927F684988}" srcOrd="0" destOrd="0" presId="urn:microsoft.com/office/officeart/2008/layout/HalfCircleOrganizationChart"/>
    <dgm:cxn modelId="{9DA15D32-0425-4F19-85D3-1D9942454C4C}" type="presOf" srcId="{3C23758F-BB70-4B02-9960-F42199937687}" destId="{1E2BC6ED-60BF-47DE-8865-C2B57237490F}" srcOrd="0" destOrd="0" presId="urn:microsoft.com/office/officeart/2008/layout/HalfCircleOrganizationChart"/>
    <dgm:cxn modelId="{986FAE29-3C83-4C03-912B-DA2F51F7478E}" type="presOf" srcId="{748464A1-FB1C-4798-9DA0-946E3BC728F7}" destId="{305619ED-AF2E-4515-AD88-84FEA593928A}" srcOrd="1" destOrd="0" presId="urn:microsoft.com/office/officeart/2008/layout/HalfCircleOrganizationChart"/>
    <dgm:cxn modelId="{05D81AA9-3280-44C4-9521-CF294F9E7A7D}" srcId="{0674FBAC-8C82-45C2-8EC6-BCA8D82A3960}" destId="{88F2E3AC-83B5-4759-8573-1F465FA97BA7}" srcOrd="4" destOrd="0" parTransId="{53A7B72F-D91F-4F4F-B5CB-205E5EA31952}" sibTransId="{65C084C4-2172-4B8A-B939-41EF5977A6CC}"/>
    <dgm:cxn modelId="{91CEB8C1-E603-4BE0-944E-9F5C7B9E8984}" type="presOf" srcId="{3D1803BC-0EBA-43D5-B7E9-83B70AB44B02}" destId="{24D9E37E-48F6-4D1C-8CD2-361FF69E8E5E}" srcOrd="1" destOrd="0" presId="urn:microsoft.com/office/officeart/2008/layout/HalfCircleOrganizationChart"/>
    <dgm:cxn modelId="{75D4FF4B-BD90-4F68-82DB-6EF2BA182ADE}" type="presOf" srcId="{E47AE4FD-90B5-4333-AB71-17E5C61CC107}" destId="{330B602C-CB3A-4988-8694-46CF6B8C91BF}" srcOrd="0" destOrd="0" presId="urn:microsoft.com/office/officeart/2008/layout/HalfCircleOrganizationChart"/>
    <dgm:cxn modelId="{1E3EF3C6-CF4A-4F41-A062-AAC6BD36E8BA}" srcId="{0674FBAC-8C82-45C2-8EC6-BCA8D82A3960}" destId="{748464A1-FB1C-4798-9DA0-946E3BC728F7}" srcOrd="0" destOrd="0" parTransId="{61722F24-7ADE-4A62-812F-A7C5C005C483}" sibTransId="{30BFCA75-A5EE-4213-B273-00290BA708AD}"/>
    <dgm:cxn modelId="{1751E45A-E17A-401F-98DF-8BA841EBEA79}" srcId="{0674FBAC-8C82-45C2-8EC6-BCA8D82A3960}" destId="{898661A9-7D48-4EE2-8CB5-FF55CFAAF82E}" srcOrd="5" destOrd="0" parTransId="{A4C4D849-1FB2-425F-B445-A31A956F581A}" sibTransId="{0BB9A175-E0DF-477E-99C6-C0E1EB2FEAD1}"/>
    <dgm:cxn modelId="{03C21DF1-1218-4D70-B080-09182A815E17}" type="presOf" srcId="{046413E8-E540-46C5-B308-250518399AB7}" destId="{25B907D3-717D-445A-BDC8-FFA495160A11}" srcOrd="0" destOrd="0" presId="urn:microsoft.com/office/officeart/2008/layout/HalfCircleOrganizationChart"/>
    <dgm:cxn modelId="{6A4DA2EC-3D66-4B52-9843-AB7C7AB84AFE}" type="presOf" srcId="{5E8F469F-68E4-4860-86F0-DDD51F84A62E}" destId="{EBEF3A33-D247-47B4-95F5-75CD28234F94}" srcOrd="0" destOrd="0" presId="urn:microsoft.com/office/officeart/2008/layout/HalfCircleOrganizationChart"/>
    <dgm:cxn modelId="{05752749-0DA2-4E9D-A857-F995612F7654}" srcId="{0674FBAC-8C82-45C2-8EC6-BCA8D82A3960}" destId="{395E127D-5452-4058-9B22-0944D19D7425}" srcOrd="2" destOrd="0" parTransId="{D58FE91B-0BAC-42E4-AA23-ECF7285A05CA}" sibTransId="{0A5DAF38-9755-4F81-87E8-36DE4E9547F3}"/>
    <dgm:cxn modelId="{6FC20EBD-295A-4191-B929-1E994FF71709}" type="presOf" srcId="{CB3F32CD-EFC1-474F-A746-56338E484147}" destId="{3595B55B-F58F-46E9-A9CD-A21B788B0E1B}" srcOrd="1" destOrd="0" presId="urn:microsoft.com/office/officeart/2008/layout/HalfCircleOrganizationChart"/>
    <dgm:cxn modelId="{D76C2B9C-7572-4FE8-9BF7-70F76E8B6CD6}" srcId="{0674FBAC-8C82-45C2-8EC6-BCA8D82A3960}" destId="{D33E543E-35B1-4EC0-A32D-20F9DA8813FB}" srcOrd="1" destOrd="0" parTransId="{5168B571-1388-4315-BA08-6C7D11BF82C3}" sibTransId="{69E52067-6893-4D73-9FEF-24521848D547}"/>
    <dgm:cxn modelId="{09D51907-CDE6-4B6D-8C32-632F25AEA7E5}" type="presOf" srcId="{E05EBAD7-0D3A-4AE1-BA0D-3CC41661BD01}" destId="{F6B3CB9E-7A27-47BB-95B7-BF500F25D50A}" srcOrd="0" destOrd="0" presId="urn:microsoft.com/office/officeart/2008/layout/HalfCircleOrganizationChart"/>
    <dgm:cxn modelId="{88D0C213-CDF6-459F-8DFE-75B0B72BE0B7}" type="presOf" srcId="{898661A9-7D48-4EE2-8CB5-FF55CFAAF82E}" destId="{ED1FCA98-C710-4EAF-B163-335A9D637539}" srcOrd="0" destOrd="0" presId="urn:microsoft.com/office/officeart/2008/layout/HalfCircleOrganizationChart"/>
    <dgm:cxn modelId="{EEE6D7E2-1A93-4F7B-88F5-DC68C86AFD77}" type="presOf" srcId="{1CC29C3A-338B-4249-8DC9-153D890BBE4A}" destId="{8A6666CF-A547-49E5-AC29-6F27510CE39A}" srcOrd="1" destOrd="0" presId="urn:microsoft.com/office/officeart/2008/layout/HalfCircleOrganizationChart"/>
    <dgm:cxn modelId="{D6C6B5DA-F164-4B58-BC71-C31E43417DAF}" srcId="{5E8F469F-68E4-4860-86F0-DDD51F84A62E}" destId="{046413E8-E540-46C5-B308-250518399AB7}" srcOrd="2" destOrd="0" parTransId="{6FCF18DD-56BF-4741-998F-B278B2096415}" sibTransId="{7C6D6D09-87FA-4CBA-9060-BCD4D9CAE63F}"/>
    <dgm:cxn modelId="{B3BBBCE0-0526-4DC3-9B55-0B23FB3907FB}" type="presOf" srcId="{6FCF18DD-56BF-4741-998F-B278B2096415}" destId="{69481E92-6FBE-4308-94DD-48882E449CC7}" srcOrd="0" destOrd="0" presId="urn:microsoft.com/office/officeart/2008/layout/HalfCircleOrganizationChart"/>
    <dgm:cxn modelId="{0E0809B2-F9E6-41DB-88ED-E8AB7699A801}" type="presOf" srcId="{0674FBAC-8C82-45C2-8EC6-BCA8D82A3960}" destId="{B11EB548-8669-4B82-8A71-81FCC5844965}" srcOrd="1" destOrd="0" presId="urn:microsoft.com/office/officeart/2008/layout/HalfCircleOrganizationChart"/>
    <dgm:cxn modelId="{03EEF39E-FE08-498A-977F-6E200CBBBCAC}" type="presOf" srcId="{898661A9-7D48-4EE2-8CB5-FF55CFAAF82E}" destId="{0E549E2A-BE99-47C6-B402-D038445910DD}" srcOrd="1" destOrd="0" presId="urn:microsoft.com/office/officeart/2008/layout/HalfCircleOrganizationChart"/>
    <dgm:cxn modelId="{E8F5148C-0EAE-4F94-A52C-4980DB84176A}" srcId="{046413E8-E540-46C5-B308-250518399AB7}" destId="{3D1803BC-0EBA-43D5-B7E9-83B70AB44B02}" srcOrd="0" destOrd="0" parTransId="{E05EBAD7-0D3A-4AE1-BA0D-3CC41661BD01}" sibTransId="{7E74B712-D3E9-4D87-855F-D45948E772B5}"/>
    <dgm:cxn modelId="{C1A7E206-6CF3-4374-90C9-E741DE9F807C}" type="presOf" srcId="{53A7B72F-D91F-4F4F-B5CB-205E5EA31952}" destId="{253FE774-2FCC-4B72-91D0-6FF69866AC09}" srcOrd="0" destOrd="0" presId="urn:microsoft.com/office/officeart/2008/layout/HalfCircleOrganizationChart"/>
    <dgm:cxn modelId="{1180C74F-88CD-4173-8CED-8D31E8EA4B9A}" type="presOf" srcId="{6ADD87E7-AC4E-47B9-9A97-26BE3022409E}" destId="{78E59A3E-241E-4788-A69C-C7FF1ACFC766}" srcOrd="0" destOrd="0" presId="urn:microsoft.com/office/officeart/2008/layout/HalfCircleOrganizationChart"/>
    <dgm:cxn modelId="{936B7540-2D2B-4281-9FC7-035F279FF7FC}" type="presOf" srcId="{D33E543E-35B1-4EC0-A32D-20F9DA8813FB}" destId="{4849E1CC-1EFA-4992-ACB0-330962B583CC}" srcOrd="0" destOrd="0" presId="urn:microsoft.com/office/officeart/2008/layout/HalfCircleOrganizationChart"/>
    <dgm:cxn modelId="{1FC8001E-8570-4DC8-ABD7-A8C79258423E}" type="presOf" srcId="{58FD5FBF-00AE-476A-9E63-DFB43D504441}" destId="{2BB6C40B-055E-49C0-8DB7-4556BA83EB38}" srcOrd="0" destOrd="0" presId="urn:microsoft.com/office/officeart/2008/layout/HalfCircleOrganizationChart"/>
    <dgm:cxn modelId="{E29ED5E3-A7F3-4AA9-82C5-A5C6B4EF9B1C}" type="presOf" srcId="{D58FE91B-0BAC-42E4-AA23-ECF7285A05CA}" destId="{4E6B7D7D-9365-4470-8710-0084F23C7092}" srcOrd="0" destOrd="0" presId="urn:microsoft.com/office/officeart/2008/layout/HalfCircleOrganizationChart"/>
    <dgm:cxn modelId="{F674FEE1-6FC8-457A-BE2D-E89D364663ED}" type="presOf" srcId="{046413E8-E540-46C5-B308-250518399AB7}" destId="{4C759FC3-72FF-42BF-8491-6AF45A09AFFF}" srcOrd="1" destOrd="0" presId="urn:microsoft.com/office/officeart/2008/layout/HalfCircleOrganizationChart"/>
    <dgm:cxn modelId="{ED20AAE6-6D14-42A5-8728-3BA4204B4CA3}" type="presOf" srcId="{5168B571-1388-4315-BA08-6C7D11BF82C3}" destId="{6C94D787-097C-4724-9997-1279B000D9E5}" srcOrd="0" destOrd="0" presId="urn:microsoft.com/office/officeart/2008/layout/HalfCircleOrganizationChart"/>
    <dgm:cxn modelId="{19EC5924-5C74-4988-9B35-49697FDD5850}" srcId="{0674FBAC-8C82-45C2-8EC6-BCA8D82A3960}" destId="{3C23758F-BB70-4B02-9960-F42199937687}" srcOrd="3" destOrd="0" parTransId="{E47AE4FD-90B5-4333-AB71-17E5C61CC107}" sibTransId="{6BE30CFF-3373-4B77-95A7-1DF9025DCAA6}"/>
    <dgm:cxn modelId="{27E2FA0D-71B6-4E53-BCD2-79B3707D1F95}" type="presOf" srcId="{3D1803BC-0EBA-43D5-B7E9-83B70AB44B02}" destId="{ED4A3B6F-C493-4A86-95AE-125BCA892EE4}" srcOrd="0" destOrd="0" presId="urn:microsoft.com/office/officeart/2008/layout/HalfCircleOrganizationChart"/>
    <dgm:cxn modelId="{A08F9F6E-D258-4624-824B-F42583732B6A}" srcId="{1CC29C3A-338B-4249-8DC9-153D890BBE4A}" destId="{CB3F32CD-EFC1-474F-A746-56338E484147}" srcOrd="0" destOrd="0" parTransId="{58FD5FBF-00AE-476A-9E63-DFB43D504441}" sibTransId="{EFF4393F-2CE0-4EF2-87F4-0BC8175E8EB0}"/>
    <dgm:cxn modelId="{CBB380A3-1575-4F37-8BC4-C3E38188ECD4}" type="presOf" srcId="{A4C4D849-1FB2-425F-B445-A31A956F581A}" destId="{FC3DBD81-033B-446F-806F-162ADC41DEA4}" srcOrd="0" destOrd="0" presId="urn:microsoft.com/office/officeart/2008/layout/HalfCircleOrganizationChart"/>
    <dgm:cxn modelId="{E54C8966-C48E-4F6C-8A7E-50E6BC8F4643}" srcId="{D804AB2E-9734-4C8E-B784-8B3192F10044}" destId="{5E8F469F-68E4-4860-86F0-DDD51F84A62E}" srcOrd="0" destOrd="0" parTransId="{3F0C64B1-1194-4761-AFE4-73EEBCF74FE7}" sibTransId="{69E697EF-E971-4F77-941E-A2FE84B70E6B}"/>
    <dgm:cxn modelId="{E5273ABD-F256-4E8A-8236-6953164142BE}" type="presOf" srcId="{CB3F32CD-EFC1-474F-A746-56338E484147}" destId="{CC5D3259-26E6-4CFC-9E01-51457E64EAE5}" srcOrd="0" destOrd="0" presId="urn:microsoft.com/office/officeart/2008/layout/HalfCircleOrganizationChart"/>
    <dgm:cxn modelId="{D64437DC-4F61-4F25-999F-C0E3F691FA4A}" type="presOf" srcId="{1CC29C3A-338B-4249-8DC9-153D890BBE4A}" destId="{8C0B7F37-56CD-44BC-855C-9B76C41DDC8D}" srcOrd="0" destOrd="0" presId="urn:microsoft.com/office/officeart/2008/layout/HalfCircleOrganizationChart"/>
    <dgm:cxn modelId="{61BC1792-6361-483A-8F4B-3AC5B280BB6B}" type="presOf" srcId="{D804AB2E-9734-4C8E-B784-8B3192F10044}" destId="{43EBCE63-6A84-4359-A16A-CB4E8C3043DE}" srcOrd="0" destOrd="0" presId="urn:microsoft.com/office/officeart/2008/layout/HalfCircleOrganizationChart"/>
    <dgm:cxn modelId="{30EC2833-71C8-4A9B-A09E-D15471542050}" type="presOf" srcId="{5E8F469F-68E4-4860-86F0-DDD51F84A62E}" destId="{33FAE0EC-A576-44C6-B0C6-2C39F464DCE2}" srcOrd="1" destOrd="0" presId="urn:microsoft.com/office/officeart/2008/layout/HalfCircleOrganizationChart"/>
    <dgm:cxn modelId="{28012574-FC03-4CA4-B818-7216905DA72D}" type="presOf" srcId="{D33E543E-35B1-4EC0-A32D-20F9DA8813FB}" destId="{72E40235-829C-4DF8-BFD4-4CC378C05643}" srcOrd="1" destOrd="0" presId="urn:microsoft.com/office/officeart/2008/layout/HalfCircleOrganizationChart"/>
    <dgm:cxn modelId="{81F1D944-31AA-45CB-92CF-C9371F28293F}" type="presOf" srcId="{0674FBAC-8C82-45C2-8EC6-BCA8D82A3960}" destId="{72C32DC6-5858-4757-8732-A89EE266DEF2}" srcOrd="0" destOrd="0" presId="urn:microsoft.com/office/officeart/2008/layout/HalfCircleOrganizationChart"/>
    <dgm:cxn modelId="{D40926F5-7F48-42B0-A11A-7254DA48E3A2}" type="presOf" srcId="{61722F24-7ADE-4A62-812F-A7C5C005C483}" destId="{AA68D859-B86C-46F8-B1CB-90BA2360F180}" srcOrd="0" destOrd="0" presId="urn:microsoft.com/office/officeart/2008/layout/HalfCircleOrganizationChart"/>
    <dgm:cxn modelId="{2C696048-C104-429A-B224-4FD171ACCB40}" type="presOf" srcId="{748464A1-FB1C-4798-9DA0-946E3BC728F7}" destId="{139575C4-46F1-4189-A4DA-D9EC791DA063}" srcOrd="0" destOrd="0" presId="urn:microsoft.com/office/officeart/2008/layout/HalfCircleOrganizationChart"/>
    <dgm:cxn modelId="{FD9E70CD-FDF5-4814-8B9E-8DB1545D3BD7}" type="presParOf" srcId="{43EBCE63-6A84-4359-A16A-CB4E8C3043DE}" destId="{B0C83056-9AA9-4C48-AEF8-BA7F91E0D6DD}" srcOrd="0" destOrd="0" presId="urn:microsoft.com/office/officeart/2008/layout/HalfCircleOrganizationChart"/>
    <dgm:cxn modelId="{12EC958C-3FA3-440E-B1B5-D7249FC46851}" type="presParOf" srcId="{B0C83056-9AA9-4C48-AEF8-BA7F91E0D6DD}" destId="{C7018F44-F532-4B95-B386-E911E843C22C}" srcOrd="0" destOrd="0" presId="urn:microsoft.com/office/officeart/2008/layout/HalfCircleOrganizationChart"/>
    <dgm:cxn modelId="{B4D7D561-B42C-4D35-A2C6-2B8C648D4F91}" type="presParOf" srcId="{C7018F44-F532-4B95-B386-E911E843C22C}" destId="{EBEF3A33-D247-47B4-95F5-75CD28234F94}" srcOrd="0" destOrd="0" presId="urn:microsoft.com/office/officeart/2008/layout/HalfCircleOrganizationChart"/>
    <dgm:cxn modelId="{AA84DB63-8C9A-49AA-A21E-2479F293A641}" type="presParOf" srcId="{C7018F44-F532-4B95-B386-E911E843C22C}" destId="{1436E140-430B-4936-9487-369656DBC13D}" srcOrd="1" destOrd="0" presId="urn:microsoft.com/office/officeart/2008/layout/HalfCircleOrganizationChart"/>
    <dgm:cxn modelId="{D1BDEB12-4737-4F35-800B-CEF1D453D593}" type="presParOf" srcId="{C7018F44-F532-4B95-B386-E911E843C22C}" destId="{FA883DA4-8992-4185-856B-2566B01167E6}" srcOrd="2" destOrd="0" presId="urn:microsoft.com/office/officeart/2008/layout/HalfCircleOrganizationChart"/>
    <dgm:cxn modelId="{91916321-029C-44C0-B671-DD9D868D7853}" type="presParOf" srcId="{C7018F44-F532-4B95-B386-E911E843C22C}" destId="{33FAE0EC-A576-44C6-B0C6-2C39F464DCE2}" srcOrd="3" destOrd="0" presId="urn:microsoft.com/office/officeart/2008/layout/HalfCircleOrganizationChart"/>
    <dgm:cxn modelId="{6782808D-D4F5-48B5-843C-B6FDFE422AB3}" type="presParOf" srcId="{B0C83056-9AA9-4C48-AEF8-BA7F91E0D6DD}" destId="{28FD0BF1-25C8-49B4-9AB9-68547678B6FA}" srcOrd="1" destOrd="0" presId="urn:microsoft.com/office/officeart/2008/layout/HalfCircleOrganizationChart"/>
    <dgm:cxn modelId="{5D166005-87A2-4EE1-918B-4854E988ED24}" type="presParOf" srcId="{28FD0BF1-25C8-49B4-9AB9-68547678B6FA}" destId="{78E59A3E-241E-4788-A69C-C7FF1ACFC766}" srcOrd="0" destOrd="0" presId="urn:microsoft.com/office/officeart/2008/layout/HalfCircleOrganizationChart"/>
    <dgm:cxn modelId="{15CE91F7-B8B7-4F41-ABF1-F0880D78C58B}" type="presParOf" srcId="{28FD0BF1-25C8-49B4-9AB9-68547678B6FA}" destId="{C8F2D2FD-F82F-4F3D-8036-346F9FDE3598}" srcOrd="1" destOrd="0" presId="urn:microsoft.com/office/officeart/2008/layout/HalfCircleOrganizationChart"/>
    <dgm:cxn modelId="{85C72421-AEFF-4A35-AD44-653DF24C14CD}" type="presParOf" srcId="{C8F2D2FD-F82F-4F3D-8036-346F9FDE3598}" destId="{02EC1D6B-4ABC-4894-B6C4-79E69F3E5B14}" srcOrd="0" destOrd="0" presId="urn:microsoft.com/office/officeart/2008/layout/HalfCircleOrganizationChart"/>
    <dgm:cxn modelId="{BEC91DBC-7D10-4DD1-AA96-E4D76DC918B2}" type="presParOf" srcId="{02EC1D6B-4ABC-4894-B6C4-79E69F3E5B14}" destId="{8C0B7F37-56CD-44BC-855C-9B76C41DDC8D}" srcOrd="0" destOrd="0" presId="urn:microsoft.com/office/officeart/2008/layout/HalfCircleOrganizationChart"/>
    <dgm:cxn modelId="{4EA89373-DCF1-4991-9019-25D5061B03AB}" type="presParOf" srcId="{02EC1D6B-4ABC-4894-B6C4-79E69F3E5B14}" destId="{B56B26AF-7F1C-4F95-8103-806BB50992D4}" srcOrd="1" destOrd="0" presId="urn:microsoft.com/office/officeart/2008/layout/HalfCircleOrganizationChart"/>
    <dgm:cxn modelId="{E80B6D0F-6DC0-413D-B36F-3B1F4D59DDBE}" type="presParOf" srcId="{02EC1D6B-4ABC-4894-B6C4-79E69F3E5B14}" destId="{4D3E5BE4-5125-40EC-ABCC-EE1AC26087EB}" srcOrd="2" destOrd="0" presId="urn:microsoft.com/office/officeart/2008/layout/HalfCircleOrganizationChart"/>
    <dgm:cxn modelId="{5AB05A02-5010-43B7-8ECE-0CDACB915C36}" type="presParOf" srcId="{02EC1D6B-4ABC-4894-B6C4-79E69F3E5B14}" destId="{8A6666CF-A547-49E5-AC29-6F27510CE39A}" srcOrd="3" destOrd="0" presId="urn:microsoft.com/office/officeart/2008/layout/HalfCircleOrganizationChart"/>
    <dgm:cxn modelId="{380CF1EC-0A08-45EB-8F4A-58EFA4822357}" type="presParOf" srcId="{C8F2D2FD-F82F-4F3D-8036-346F9FDE3598}" destId="{189169ED-1811-4436-9784-D2902EB38805}" srcOrd="1" destOrd="0" presId="urn:microsoft.com/office/officeart/2008/layout/HalfCircleOrganizationChart"/>
    <dgm:cxn modelId="{32EF8039-32D2-4DE5-BC43-4C1CD7757D1A}" type="presParOf" srcId="{189169ED-1811-4436-9784-D2902EB38805}" destId="{2BB6C40B-055E-49C0-8DB7-4556BA83EB38}" srcOrd="0" destOrd="0" presId="urn:microsoft.com/office/officeart/2008/layout/HalfCircleOrganizationChart"/>
    <dgm:cxn modelId="{DA964B4E-669C-4C25-84FB-8976E5F01540}" type="presParOf" srcId="{189169ED-1811-4436-9784-D2902EB38805}" destId="{992EAC2D-22AA-4F04-8CAD-958E819AC718}" srcOrd="1" destOrd="0" presId="urn:microsoft.com/office/officeart/2008/layout/HalfCircleOrganizationChart"/>
    <dgm:cxn modelId="{3F9D4684-0F28-483E-9F07-8CF60903CDE7}" type="presParOf" srcId="{992EAC2D-22AA-4F04-8CAD-958E819AC718}" destId="{72AE26C3-5096-49C3-AA54-ECB0D08C014D}" srcOrd="0" destOrd="0" presId="urn:microsoft.com/office/officeart/2008/layout/HalfCircleOrganizationChart"/>
    <dgm:cxn modelId="{07752B59-2445-466C-A3E3-0034F4DE4352}" type="presParOf" srcId="{72AE26C3-5096-49C3-AA54-ECB0D08C014D}" destId="{CC5D3259-26E6-4CFC-9E01-51457E64EAE5}" srcOrd="0" destOrd="0" presId="urn:microsoft.com/office/officeart/2008/layout/HalfCircleOrganizationChart"/>
    <dgm:cxn modelId="{9286E152-2F00-4F46-9695-042E8D9C9995}" type="presParOf" srcId="{72AE26C3-5096-49C3-AA54-ECB0D08C014D}" destId="{6378635C-F43A-4BF4-AC9B-EF67E88D0346}" srcOrd="1" destOrd="0" presId="urn:microsoft.com/office/officeart/2008/layout/HalfCircleOrganizationChart"/>
    <dgm:cxn modelId="{CE9D9994-B022-4172-AF78-C1532359D7BC}" type="presParOf" srcId="{72AE26C3-5096-49C3-AA54-ECB0D08C014D}" destId="{EA8A6980-0E03-48B9-8167-A3635A1A9A32}" srcOrd="2" destOrd="0" presId="urn:microsoft.com/office/officeart/2008/layout/HalfCircleOrganizationChart"/>
    <dgm:cxn modelId="{4460EAF2-FC5D-45E7-84E9-E3DAF6095BFE}" type="presParOf" srcId="{72AE26C3-5096-49C3-AA54-ECB0D08C014D}" destId="{3595B55B-F58F-46E9-A9CD-A21B788B0E1B}" srcOrd="3" destOrd="0" presId="urn:microsoft.com/office/officeart/2008/layout/HalfCircleOrganizationChart"/>
    <dgm:cxn modelId="{9C6849D2-CB2C-4C18-8084-66304B6FA349}" type="presParOf" srcId="{992EAC2D-22AA-4F04-8CAD-958E819AC718}" destId="{D25F81F3-DD50-438E-A256-A5DDF6896014}" srcOrd="1" destOrd="0" presId="urn:microsoft.com/office/officeart/2008/layout/HalfCircleOrganizationChart"/>
    <dgm:cxn modelId="{A8EB8A6C-39EC-4323-9CE8-34EC0C075296}" type="presParOf" srcId="{992EAC2D-22AA-4F04-8CAD-958E819AC718}" destId="{030E1311-FF08-407A-B1C3-3BAFC0D71DF4}" srcOrd="2" destOrd="0" presId="urn:microsoft.com/office/officeart/2008/layout/HalfCircleOrganizationChart"/>
    <dgm:cxn modelId="{49D82D02-19BA-4D75-947D-A445643149AD}" type="presParOf" srcId="{C8F2D2FD-F82F-4F3D-8036-346F9FDE3598}" destId="{C3DE15CC-CBD8-4A9E-B886-1439DBCA603E}" srcOrd="2" destOrd="0" presId="urn:microsoft.com/office/officeart/2008/layout/HalfCircleOrganizationChart"/>
    <dgm:cxn modelId="{44A39934-3CA2-43F7-A4AB-B109032AFFEF}" type="presParOf" srcId="{28FD0BF1-25C8-49B4-9AB9-68547678B6FA}" destId="{04F8C0DC-0656-476A-9D42-40C156B1A4DC}" srcOrd="2" destOrd="0" presId="urn:microsoft.com/office/officeart/2008/layout/HalfCircleOrganizationChart"/>
    <dgm:cxn modelId="{6D0026CE-D8E8-4985-9C1F-26DDE6D9E608}" type="presParOf" srcId="{28FD0BF1-25C8-49B4-9AB9-68547678B6FA}" destId="{F5A559EE-A621-45DF-8AF9-F5BFBBE43471}" srcOrd="3" destOrd="0" presId="urn:microsoft.com/office/officeart/2008/layout/HalfCircleOrganizationChart"/>
    <dgm:cxn modelId="{27674D57-CDF4-4DBF-BA1F-0452805ABD20}" type="presParOf" srcId="{F5A559EE-A621-45DF-8AF9-F5BFBBE43471}" destId="{18BF2269-81D8-4CC2-94E8-D24DABFB7153}" srcOrd="0" destOrd="0" presId="urn:microsoft.com/office/officeart/2008/layout/HalfCircleOrganizationChart"/>
    <dgm:cxn modelId="{7360FD65-9CCA-41C0-97AD-E324E539DD64}" type="presParOf" srcId="{18BF2269-81D8-4CC2-94E8-D24DABFB7153}" destId="{72C32DC6-5858-4757-8732-A89EE266DEF2}" srcOrd="0" destOrd="0" presId="urn:microsoft.com/office/officeart/2008/layout/HalfCircleOrganizationChart"/>
    <dgm:cxn modelId="{76A6C704-EACE-45EF-B0B6-5C20E2E4D70D}" type="presParOf" srcId="{18BF2269-81D8-4CC2-94E8-D24DABFB7153}" destId="{523C0B5B-4956-4FCD-88E2-8A4DD0D9D79A}" srcOrd="1" destOrd="0" presId="urn:microsoft.com/office/officeart/2008/layout/HalfCircleOrganizationChart"/>
    <dgm:cxn modelId="{35E136F6-1EB6-42B8-A867-7880E2EB03E1}" type="presParOf" srcId="{18BF2269-81D8-4CC2-94E8-D24DABFB7153}" destId="{03CAEFF7-B8C1-47AF-A3AB-D1B1CDAE16BA}" srcOrd="2" destOrd="0" presId="urn:microsoft.com/office/officeart/2008/layout/HalfCircleOrganizationChart"/>
    <dgm:cxn modelId="{8AD69F89-66F1-446B-A436-8CBEB3541616}" type="presParOf" srcId="{18BF2269-81D8-4CC2-94E8-D24DABFB7153}" destId="{B11EB548-8669-4B82-8A71-81FCC5844965}" srcOrd="3" destOrd="0" presId="urn:microsoft.com/office/officeart/2008/layout/HalfCircleOrganizationChart"/>
    <dgm:cxn modelId="{09236D8C-E795-4249-84A2-C886F6DC6EAC}" type="presParOf" srcId="{F5A559EE-A621-45DF-8AF9-F5BFBBE43471}" destId="{5FD98E01-23F0-42F9-8554-A70EB9EA2911}" srcOrd="1" destOrd="0" presId="urn:microsoft.com/office/officeart/2008/layout/HalfCircleOrganizationChart"/>
    <dgm:cxn modelId="{43895422-0D91-44A5-8AB2-D75D1178B9CA}" type="presParOf" srcId="{5FD98E01-23F0-42F9-8554-A70EB9EA2911}" destId="{AA68D859-B86C-46F8-B1CB-90BA2360F180}" srcOrd="0" destOrd="0" presId="urn:microsoft.com/office/officeart/2008/layout/HalfCircleOrganizationChart"/>
    <dgm:cxn modelId="{45A57485-3F56-4058-B860-5081746828B5}" type="presParOf" srcId="{5FD98E01-23F0-42F9-8554-A70EB9EA2911}" destId="{99248329-8126-483D-8D71-6557444F4765}" srcOrd="1" destOrd="0" presId="urn:microsoft.com/office/officeart/2008/layout/HalfCircleOrganizationChart"/>
    <dgm:cxn modelId="{3FC29267-ACFA-40CD-8C1C-80DEE507640E}" type="presParOf" srcId="{99248329-8126-483D-8D71-6557444F4765}" destId="{E7C211CB-2DA1-4022-A6C5-FEE1760F9162}" srcOrd="0" destOrd="0" presId="urn:microsoft.com/office/officeart/2008/layout/HalfCircleOrganizationChart"/>
    <dgm:cxn modelId="{CC83E7CD-5638-4B9F-BF52-185B6C491669}" type="presParOf" srcId="{E7C211CB-2DA1-4022-A6C5-FEE1760F9162}" destId="{139575C4-46F1-4189-A4DA-D9EC791DA063}" srcOrd="0" destOrd="0" presId="urn:microsoft.com/office/officeart/2008/layout/HalfCircleOrganizationChart"/>
    <dgm:cxn modelId="{3D490F74-5C3A-4E1B-8416-E2AEDAF97D49}" type="presParOf" srcId="{E7C211CB-2DA1-4022-A6C5-FEE1760F9162}" destId="{5B9310A4-D23D-4575-B7F1-BFEBE151D788}" srcOrd="1" destOrd="0" presId="urn:microsoft.com/office/officeart/2008/layout/HalfCircleOrganizationChart"/>
    <dgm:cxn modelId="{B239EFB5-9C25-4396-8382-17D83EF1B38B}" type="presParOf" srcId="{E7C211CB-2DA1-4022-A6C5-FEE1760F9162}" destId="{492D0793-DACD-46FC-9355-77F01801F1EF}" srcOrd="2" destOrd="0" presId="urn:microsoft.com/office/officeart/2008/layout/HalfCircleOrganizationChart"/>
    <dgm:cxn modelId="{C649E347-46F0-4986-8E1C-7099F3EDED0A}" type="presParOf" srcId="{E7C211CB-2DA1-4022-A6C5-FEE1760F9162}" destId="{305619ED-AF2E-4515-AD88-84FEA593928A}" srcOrd="3" destOrd="0" presId="urn:microsoft.com/office/officeart/2008/layout/HalfCircleOrganizationChart"/>
    <dgm:cxn modelId="{C5CD2492-C3B4-48E3-89DA-7DDAB04DAD8B}" type="presParOf" srcId="{99248329-8126-483D-8D71-6557444F4765}" destId="{D73D9AA5-4FF7-48A9-A5A2-54F7F5CEF286}" srcOrd="1" destOrd="0" presId="urn:microsoft.com/office/officeart/2008/layout/HalfCircleOrganizationChart"/>
    <dgm:cxn modelId="{CEB21622-7B21-447A-B410-193266BD7F34}" type="presParOf" srcId="{99248329-8126-483D-8D71-6557444F4765}" destId="{0E521D3E-1785-461D-A073-198C3EC1C3FF}" srcOrd="2" destOrd="0" presId="urn:microsoft.com/office/officeart/2008/layout/HalfCircleOrganizationChart"/>
    <dgm:cxn modelId="{713232F3-C94C-4825-B78A-7EEB04B63C38}" type="presParOf" srcId="{5FD98E01-23F0-42F9-8554-A70EB9EA2911}" destId="{6C94D787-097C-4724-9997-1279B000D9E5}" srcOrd="2" destOrd="0" presId="urn:microsoft.com/office/officeart/2008/layout/HalfCircleOrganizationChart"/>
    <dgm:cxn modelId="{EECE694E-64BA-4C28-BE55-F8566F692E6A}" type="presParOf" srcId="{5FD98E01-23F0-42F9-8554-A70EB9EA2911}" destId="{B50E0835-AD0E-4779-8E05-B9220F47E12F}" srcOrd="3" destOrd="0" presId="urn:microsoft.com/office/officeart/2008/layout/HalfCircleOrganizationChart"/>
    <dgm:cxn modelId="{3671E608-4482-4CBF-88D4-4F2F169DDCEC}" type="presParOf" srcId="{B50E0835-AD0E-4779-8E05-B9220F47E12F}" destId="{31C3FACA-8C4A-4427-A7DD-0C5EED1A37DE}" srcOrd="0" destOrd="0" presId="urn:microsoft.com/office/officeart/2008/layout/HalfCircleOrganizationChart"/>
    <dgm:cxn modelId="{A5F57F3F-001B-4F38-9561-372DF37172B0}" type="presParOf" srcId="{31C3FACA-8C4A-4427-A7DD-0C5EED1A37DE}" destId="{4849E1CC-1EFA-4992-ACB0-330962B583CC}" srcOrd="0" destOrd="0" presId="urn:microsoft.com/office/officeart/2008/layout/HalfCircleOrganizationChart"/>
    <dgm:cxn modelId="{20620DAF-E581-40F6-ADAF-EA591874D9CC}" type="presParOf" srcId="{31C3FACA-8C4A-4427-A7DD-0C5EED1A37DE}" destId="{CED430B9-040E-4E9D-B94E-03EC68508D47}" srcOrd="1" destOrd="0" presId="urn:microsoft.com/office/officeart/2008/layout/HalfCircleOrganizationChart"/>
    <dgm:cxn modelId="{BAE77871-E715-4890-A244-67D41A45CD7B}" type="presParOf" srcId="{31C3FACA-8C4A-4427-A7DD-0C5EED1A37DE}" destId="{D88CF9F2-9F08-4C56-AF41-2FD7D46175B6}" srcOrd="2" destOrd="0" presId="urn:microsoft.com/office/officeart/2008/layout/HalfCircleOrganizationChart"/>
    <dgm:cxn modelId="{FE974D97-71D7-4E26-BA00-B558A79705E7}" type="presParOf" srcId="{31C3FACA-8C4A-4427-A7DD-0C5EED1A37DE}" destId="{72E40235-829C-4DF8-BFD4-4CC378C05643}" srcOrd="3" destOrd="0" presId="urn:microsoft.com/office/officeart/2008/layout/HalfCircleOrganizationChart"/>
    <dgm:cxn modelId="{EBE41AEE-CD0E-40D3-BC94-58AA747A77CA}" type="presParOf" srcId="{B50E0835-AD0E-4779-8E05-B9220F47E12F}" destId="{8BE98335-3BCA-45BD-B577-07A11EA4043C}" srcOrd="1" destOrd="0" presId="urn:microsoft.com/office/officeart/2008/layout/HalfCircleOrganizationChart"/>
    <dgm:cxn modelId="{A34C2CE1-3D8B-437F-B89F-CAD57064B8CD}" type="presParOf" srcId="{B50E0835-AD0E-4779-8E05-B9220F47E12F}" destId="{4E1D1C36-47E4-4233-BB32-683BB35672ED}" srcOrd="2" destOrd="0" presId="urn:microsoft.com/office/officeart/2008/layout/HalfCircleOrganizationChart"/>
    <dgm:cxn modelId="{D831551B-2A47-49A7-948D-F44263E7D279}" type="presParOf" srcId="{5FD98E01-23F0-42F9-8554-A70EB9EA2911}" destId="{4E6B7D7D-9365-4470-8710-0084F23C7092}" srcOrd="4" destOrd="0" presId="urn:microsoft.com/office/officeart/2008/layout/HalfCircleOrganizationChart"/>
    <dgm:cxn modelId="{60B36B90-3285-4B6C-A88A-61FCCC637168}" type="presParOf" srcId="{5FD98E01-23F0-42F9-8554-A70EB9EA2911}" destId="{CB00EC01-A928-4FF4-A0D5-92B5A0C90691}" srcOrd="5" destOrd="0" presId="urn:microsoft.com/office/officeart/2008/layout/HalfCircleOrganizationChart"/>
    <dgm:cxn modelId="{E4F04A4C-91A5-4691-BF6F-1F2E04EC42A8}" type="presParOf" srcId="{CB00EC01-A928-4FF4-A0D5-92B5A0C90691}" destId="{CB739646-CAC6-4C80-8BE9-924A5E034B7B}" srcOrd="0" destOrd="0" presId="urn:microsoft.com/office/officeart/2008/layout/HalfCircleOrganizationChart"/>
    <dgm:cxn modelId="{12189B72-8033-4F01-A51F-F5CA31A8677B}" type="presParOf" srcId="{CB739646-CAC6-4C80-8BE9-924A5E034B7B}" destId="{876AEAF1-F0A7-46B9-9954-74927F684988}" srcOrd="0" destOrd="0" presId="urn:microsoft.com/office/officeart/2008/layout/HalfCircleOrganizationChart"/>
    <dgm:cxn modelId="{0E6B2599-2D25-451F-ABEB-1D32359A5F98}" type="presParOf" srcId="{CB739646-CAC6-4C80-8BE9-924A5E034B7B}" destId="{B13F580E-CF89-4DC5-83FB-E6D26C87DA9D}" srcOrd="1" destOrd="0" presId="urn:microsoft.com/office/officeart/2008/layout/HalfCircleOrganizationChart"/>
    <dgm:cxn modelId="{1D3CADCD-6AFA-461C-97E4-5EDE6FF77D41}" type="presParOf" srcId="{CB739646-CAC6-4C80-8BE9-924A5E034B7B}" destId="{799CDF44-3F71-4648-BC4D-D1A2F9F6A01C}" srcOrd="2" destOrd="0" presId="urn:microsoft.com/office/officeart/2008/layout/HalfCircleOrganizationChart"/>
    <dgm:cxn modelId="{0390ECAB-3BD4-4090-A8C9-E0C4AFFC4B7D}" type="presParOf" srcId="{CB739646-CAC6-4C80-8BE9-924A5E034B7B}" destId="{800E786D-8F98-4E8B-BA4C-4D71B0D6E772}" srcOrd="3" destOrd="0" presId="urn:microsoft.com/office/officeart/2008/layout/HalfCircleOrganizationChart"/>
    <dgm:cxn modelId="{B5D09826-4AF7-4BD4-81E1-539894F807C8}" type="presParOf" srcId="{CB00EC01-A928-4FF4-A0D5-92B5A0C90691}" destId="{981565CD-8C07-416B-B08D-6DFDFEA199F3}" srcOrd="1" destOrd="0" presId="urn:microsoft.com/office/officeart/2008/layout/HalfCircleOrganizationChart"/>
    <dgm:cxn modelId="{42F3232E-D806-42C8-9A2B-5E8A0BBA04F1}" type="presParOf" srcId="{CB00EC01-A928-4FF4-A0D5-92B5A0C90691}" destId="{160DF774-AA83-4AF3-9596-DC54E254C3F4}" srcOrd="2" destOrd="0" presId="urn:microsoft.com/office/officeart/2008/layout/HalfCircleOrganizationChart"/>
    <dgm:cxn modelId="{982B9BBF-75C9-4964-A9E7-51E79D92B2FA}" type="presParOf" srcId="{5FD98E01-23F0-42F9-8554-A70EB9EA2911}" destId="{330B602C-CB3A-4988-8694-46CF6B8C91BF}" srcOrd="6" destOrd="0" presId="urn:microsoft.com/office/officeart/2008/layout/HalfCircleOrganizationChart"/>
    <dgm:cxn modelId="{923C7899-5B68-43CF-A5D8-A61DF8CB463F}" type="presParOf" srcId="{5FD98E01-23F0-42F9-8554-A70EB9EA2911}" destId="{48450ED7-AB02-4011-B7EB-178B40C9F8CC}" srcOrd="7" destOrd="0" presId="urn:microsoft.com/office/officeart/2008/layout/HalfCircleOrganizationChart"/>
    <dgm:cxn modelId="{5476FF11-ECEC-4D00-8F42-98D711E5D7A5}" type="presParOf" srcId="{48450ED7-AB02-4011-B7EB-178B40C9F8CC}" destId="{A71085A8-993E-4A9F-815F-850895EC298A}" srcOrd="0" destOrd="0" presId="urn:microsoft.com/office/officeart/2008/layout/HalfCircleOrganizationChart"/>
    <dgm:cxn modelId="{2255EAE0-763F-4077-8BD5-BE48FA856809}" type="presParOf" srcId="{A71085A8-993E-4A9F-815F-850895EC298A}" destId="{1E2BC6ED-60BF-47DE-8865-C2B57237490F}" srcOrd="0" destOrd="0" presId="urn:microsoft.com/office/officeart/2008/layout/HalfCircleOrganizationChart"/>
    <dgm:cxn modelId="{CDA04AD0-1B92-41D7-9BD2-34DBB6FB5894}" type="presParOf" srcId="{A71085A8-993E-4A9F-815F-850895EC298A}" destId="{3B906010-21A8-4A48-B1D5-4969F58039C3}" srcOrd="1" destOrd="0" presId="urn:microsoft.com/office/officeart/2008/layout/HalfCircleOrganizationChart"/>
    <dgm:cxn modelId="{942F79F4-3C20-47B4-AA67-FBA5599A9ADE}" type="presParOf" srcId="{A71085A8-993E-4A9F-815F-850895EC298A}" destId="{6AF1B8A5-6CEE-496A-A297-40BEE6BF91C0}" srcOrd="2" destOrd="0" presId="urn:microsoft.com/office/officeart/2008/layout/HalfCircleOrganizationChart"/>
    <dgm:cxn modelId="{58880355-B6D1-4885-9618-2344EDD38B07}" type="presParOf" srcId="{A71085A8-993E-4A9F-815F-850895EC298A}" destId="{79CEE3C1-58ED-4538-9000-2C9FE392A497}" srcOrd="3" destOrd="0" presId="urn:microsoft.com/office/officeart/2008/layout/HalfCircleOrganizationChart"/>
    <dgm:cxn modelId="{2252612F-8B2C-4CD5-9B61-9C2CD83D314C}" type="presParOf" srcId="{48450ED7-AB02-4011-B7EB-178B40C9F8CC}" destId="{714E6413-5825-4511-98FE-EAD614504D2D}" srcOrd="1" destOrd="0" presId="urn:microsoft.com/office/officeart/2008/layout/HalfCircleOrganizationChart"/>
    <dgm:cxn modelId="{813CDF5F-012F-4BEA-BCF2-3AE5A64D4D4B}" type="presParOf" srcId="{48450ED7-AB02-4011-B7EB-178B40C9F8CC}" destId="{2E89350C-16FB-4BE4-A95F-EBCA70DD9230}" srcOrd="2" destOrd="0" presId="urn:microsoft.com/office/officeart/2008/layout/HalfCircleOrganizationChart"/>
    <dgm:cxn modelId="{228AAB4E-A7FE-4C7C-B887-FCF659AB1517}" type="presParOf" srcId="{5FD98E01-23F0-42F9-8554-A70EB9EA2911}" destId="{253FE774-2FCC-4B72-91D0-6FF69866AC09}" srcOrd="8" destOrd="0" presId="urn:microsoft.com/office/officeart/2008/layout/HalfCircleOrganizationChart"/>
    <dgm:cxn modelId="{FF62D5CA-7222-499A-8361-D6081C05C3E8}" type="presParOf" srcId="{5FD98E01-23F0-42F9-8554-A70EB9EA2911}" destId="{BC11AB00-051D-4A97-8E62-835CB1B637A8}" srcOrd="9" destOrd="0" presId="urn:microsoft.com/office/officeart/2008/layout/HalfCircleOrganizationChart"/>
    <dgm:cxn modelId="{C1327040-9E0B-4F33-8195-84907F1409EA}" type="presParOf" srcId="{BC11AB00-051D-4A97-8E62-835CB1B637A8}" destId="{2E6E4E94-B8D6-418B-BE18-BA75106A907E}" srcOrd="0" destOrd="0" presId="urn:microsoft.com/office/officeart/2008/layout/HalfCircleOrganizationChart"/>
    <dgm:cxn modelId="{5F7F8965-6B21-4B89-BDC2-08FE019AF957}" type="presParOf" srcId="{2E6E4E94-B8D6-418B-BE18-BA75106A907E}" destId="{EFB52EBF-97F9-4BCB-874A-420D12CC9F63}" srcOrd="0" destOrd="0" presId="urn:microsoft.com/office/officeart/2008/layout/HalfCircleOrganizationChart"/>
    <dgm:cxn modelId="{0E7E0B6C-6755-4956-B93A-D5F59FEECB4B}" type="presParOf" srcId="{2E6E4E94-B8D6-418B-BE18-BA75106A907E}" destId="{3CC2D847-38B5-44DE-AA12-B713C571AC13}" srcOrd="1" destOrd="0" presId="urn:microsoft.com/office/officeart/2008/layout/HalfCircleOrganizationChart"/>
    <dgm:cxn modelId="{EEAC718D-4FC5-4303-AE39-A3597B47FC42}" type="presParOf" srcId="{2E6E4E94-B8D6-418B-BE18-BA75106A907E}" destId="{A0C3A4F9-8185-40F7-BF83-9041F80E3873}" srcOrd="2" destOrd="0" presId="urn:microsoft.com/office/officeart/2008/layout/HalfCircleOrganizationChart"/>
    <dgm:cxn modelId="{298117F6-49B2-423A-9546-73686482E2D2}" type="presParOf" srcId="{2E6E4E94-B8D6-418B-BE18-BA75106A907E}" destId="{F79C3904-CFE1-4E39-8F94-5E5A10A62BD4}" srcOrd="3" destOrd="0" presId="urn:microsoft.com/office/officeart/2008/layout/HalfCircleOrganizationChart"/>
    <dgm:cxn modelId="{75CAE2B8-7AEB-455E-9523-2347C77EE86E}" type="presParOf" srcId="{BC11AB00-051D-4A97-8E62-835CB1B637A8}" destId="{CDC43D03-1943-416F-820B-B06B994B74A0}" srcOrd="1" destOrd="0" presId="urn:microsoft.com/office/officeart/2008/layout/HalfCircleOrganizationChart"/>
    <dgm:cxn modelId="{1D68F47A-311E-4CD5-8501-D3E6C8671229}" type="presParOf" srcId="{BC11AB00-051D-4A97-8E62-835CB1B637A8}" destId="{F8CE580E-446D-4BB5-B4DC-661130AC20A8}" srcOrd="2" destOrd="0" presId="urn:microsoft.com/office/officeart/2008/layout/HalfCircleOrganizationChart"/>
    <dgm:cxn modelId="{872E6877-8CF8-491B-A75B-2ED79D46C262}" type="presParOf" srcId="{5FD98E01-23F0-42F9-8554-A70EB9EA2911}" destId="{FC3DBD81-033B-446F-806F-162ADC41DEA4}" srcOrd="10" destOrd="0" presId="urn:microsoft.com/office/officeart/2008/layout/HalfCircleOrganizationChart"/>
    <dgm:cxn modelId="{3B0E4281-02C6-49F5-9385-D8EF388D1CF5}" type="presParOf" srcId="{5FD98E01-23F0-42F9-8554-A70EB9EA2911}" destId="{3EF06569-E4D1-44F9-87A8-6E150444A787}" srcOrd="11" destOrd="0" presId="urn:microsoft.com/office/officeart/2008/layout/HalfCircleOrganizationChart"/>
    <dgm:cxn modelId="{47429E9D-4AA0-4C80-AD22-60CEB31F9572}" type="presParOf" srcId="{3EF06569-E4D1-44F9-87A8-6E150444A787}" destId="{012BB43D-D1D9-448C-9346-04E80759CCC5}" srcOrd="0" destOrd="0" presId="urn:microsoft.com/office/officeart/2008/layout/HalfCircleOrganizationChart"/>
    <dgm:cxn modelId="{8AAB509A-89F6-4AAD-8C88-B11F1D8481AD}" type="presParOf" srcId="{012BB43D-D1D9-448C-9346-04E80759CCC5}" destId="{ED1FCA98-C710-4EAF-B163-335A9D637539}" srcOrd="0" destOrd="0" presId="urn:microsoft.com/office/officeart/2008/layout/HalfCircleOrganizationChart"/>
    <dgm:cxn modelId="{A4241458-7081-4B04-A75E-71420D1A615B}" type="presParOf" srcId="{012BB43D-D1D9-448C-9346-04E80759CCC5}" destId="{AC7617E6-8C4D-4B33-896F-A4076E9B1CAE}" srcOrd="1" destOrd="0" presId="urn:microsoft.com/office/officeart/2008/layout/HalfCircleOrganizationChart"/>
    <dgm:cxn modelId="{2F11B0FE-1573-43FE-9BEB-2C2B685033D7}" type="presParOf" srcId="{012BB43D-D1D9-448C-9346-04E80759CCC5}" destId="{28701C3D-48F7-4E59-9565-A0FCB075CAA6}" srcOrd="2" destOrd="0" presId="urn:microsoft.com/office/officeart/2008/layout/HalfCircleOrganizationChart"/>
    <dgm:cxn modelId="{BB662DAF-294B-44DE-9D6E-1F205C5E4F16}" type="presParOf" srcId="{012BB43D-D1D9-448C-9346-04E80759CCC5}" destId="{0E549E2A-BE99-47C6-B402-D038445910DD}" srcOrd="3" destOrd="0" presId="urn:microsoft.com/office/officeart/2008/layout/HalfCircleOrganizationChart"/>
    <dgm:cxn modelId="{DE5C2DFA-6119-49F8-B3D9-9802C3178BED}" type="presParOf" srcId="{3EF06569-E4D1-44F9-87A8-6E150444A787}" destId="{A2C19B4A-4A76-4BF3-A709-58B51117F6DB}" srcOrd="1" destOrd="0" presId="urn:microsoft.com/office/officeart/2008/layout/HalfCircleOrganizationChart"/>
    <dgm:cxn modelId="{37BBBC47-0D15-4A20-AA4D-CA249DA6A0CD}" type="presParOf" srcId="{3EF06569-E4D1-44F9-87A8-6E150444A787}" destId="{6742EF19-F23D-4829-AE1A-02C5F3FA44AA}" srcOrd="2" destOrd="0" presId="urn:microsoft.com/office/officeart/2008/layout/HalfCircleOrganizationChart"/>
    <dgm:cxn modelId="{525ED863-6F61-4D92-806C-6A3510EB61F7}" type="presParOf" srcId="{F5A559EE-A621-45DF-8AF9-F5BFBBE43471}" destId="{D7BAEDAB-DDC3-47B1-BE41-C43712407E55}" srcOrd="2" destOrd="0" presId="urn:microsoft.com/office/officeart/2008/layout/HalfCircleOrganizationChart"/>
    <dgm:cxn modelId="{62104BD1-E33B-490D-B0C6-097004DA6BA2}" type="presParOf" srcId="{28FD0BF1-25C8-49B4-9AB9-68547678B6FA}" destId="{69481E92-6FBE-4308-94DD-48882E449CC7}" srcOrd="4" destOrd="0" presId="urn:microsoft.com/office/officeart/2008/layout/HalfCircleOrganizationChart"/>
    <dgm:cxn modelId="{B3653FBC-198B-4DE5-BB7C-8E7BB3D8A859}" type="presParOf" srcId="{28FD0BF1-25C8-49B4-9AB9-68547678B6FA}" destId="{758EF23F-7E94-4683-87D2-AA95ED88E86E}" srcOrd="5" destOrd="0" presId="urn:microsoft.com/office/officeart/2008/layout/HalfCircleOrganizationChart"/>
    <dgm:cxn modelId="{857C3447-61C5-4DDD-9C9D-86CB987033B8}" type="presParOf" srcId="{758EF23F-7E94-4683-87D2-AA95ED88E86E}" destId="{4B137F2B-5AC8-45ED-9A82-0D8282B92FD1}" srcOrd="0" destOrd="0" presId="urn:microsoft.com/office/officeart/2008/layout/HalfCircleOrganizationChart"/>
    <dgm:cxn modelId="{59639224-73AF-466F-B919-A30F99E81800}" type="presParOf" srcId="{4B137F2B-5AC8-45ED-9A82-0D8282B92FD1}" destId="{25B907D3-717D-445A-BDC8-FFA495160A11}" srcOrd="0" destOrd="0" presId="urn:microsoft.com/office/officeart/2008/layout/HalfCircleOrganizationChart"/>
    <dgm:cxn modelId="{2AC3BA83-D849-4AE0-A9B8-830AEB4297F5}" type="presParOf" srcId="{4B137F2B-5AC8-45ED-9A82-0D8282B92FD1}" destId="{3893C6F3-4174-4901-BCD6-AACF3F2E95DF}" srcOrd="1" destOrd="0" presId="urn:microsoft.com/office/officeart/2008/layout/HalfCircleOrganizationChart"/>
    <dgm:cxn modelId="{19D725E7-91CF-49F2-BBCA-5796D4469414}" type="presParOf" srcId="{4B137F2B-5AC8-45ED-9A82-0D8282B92FD1}" destId="{C4D67F81-4644-46BF-8D64-DD44E77AFE27}" srcOrd="2" destOrd="0" presId="urn:microsoft.com/office/officeart/2008/layout/HalfCircleOrganizationChart"/>
    <dgm:cxn modelId="{D780C55B-2C73-4D23-AB38-107665DFA444}" type="presParOf" srcId="{4B137F2B-5AC8-45ED-9A82-0D8282B92FD1}" destId="{4C759FC3-72FF-42BF-8491-6AF45A09AFFF}" srcOrd="3" destOrd="0" presId="urn:microsoft.com/office/officeart/2008/layout/HalfCircleOrganizationChart"/>
    <dgm:cxn modelId="{33CD0C98-2E1B-40E5-89C1-2B3B3B24A069}" type="presParOf" srcId="{758EF23F-7E94-4683-87D2-AA95ED88E86E}" destId="{941BC675-FD1E-44CA-B955-955CA54288C4}" srcOrd="1" destOrd="0" presId="urn:microsoft.com/office/officeart/2008/layout/HalfCircleOrganizationChart"/>
    <dgm:cxn modelId="{A9196713-2672-49F3-8F42-FD2CA43BCE1D}" type="presParOf" srcId="{941BC675-FD1E-44CA-B955-955CA54288C4}" destId="{F6B3CB9E-7A27-47BB-95B7-BF500F25D50A}" srcOrd="0" destOrd="0" presId="urn:microsoft.com/office/officeart/2008/layout/HalfCircleOrganizationChart"/>
    <dgm:cxn modelId="{5F81D4DF-1944-47E0-A63E-7A970E4BB245}" type="presParOf" srcId="{941BC675-FD1E-44CA-B955-955CA54288C4}" destId="{2F7ABAF7-61A3-4F8F-993C-40948677ADC1}" srcOrd="1" destOrd="0" presId="urn:microsoft.com/office/officeart/2008/layout/HalfCircleOrganizationChart"/>
    <dgm:cxn modelId="{636FADD2-CAC8-4DFC-9CE0-BEE81ACAB504}" type="presParOf" srcId="{2F7ABAF7-61A3-4F8F-993C-40948677ADC1}" destId="{C0EE2E38-C116-401E-B6B8-9A3CC8A60A13}" srcOrd="0" destOrd="0" presId="urn:microsoft.com/office/officeart/2008/layout/HalfCircleOrganizationChart"/>
    <dgm:cxn modelId="{15589C06-FE93-48A0-B1B8-3DEED1D0132C}" type="presParOf" srcId="{C0EE2E38-C116-401E-B6B8-9A3CC8A60A13}" destId="{ED4A3B6F-C493-4A86-95AE-125BCA892EE4}" srcOrd="0" destOrd="0" presId="urn:microsoft.com/office/officeart/2008/layout/HalfCircleOrganizationChart"/>
    <dgm:cxn modelId="{188A9904-B6F9-4935-980C-EEDDA152A6D6}" type="presParOf" srcId="{C0EE2E38-C116-401E-B6B8-9A3CC8A60A13}" destId="{AABF6AD4-D4BB-4946-B594-71A6B6652D32}" srcOrd="1" destOrd="0" presId="urn:microsoft.com/office/officeart/2008/layout/HalfCircleOrganizationChart"/>
    <dgm:cxn modelId="{3C8F1C38-A727-4138-92F3-CF94F09F8525}" type="presParOf" srcId="{C0EE2E38-C116-401E-B6B8-9A3CC8A60A13}" destId="{4D8056E5-1474-4B7F-A1D0-502045D5E4E3}" srcOrd="2" destOrd="0" presId="urn:microsoft.com/office/officeart/2008/layout/HalfCircleOrganizationChart"/>
    <dgm:cxn modelId="{F5495422-AB72-42B6-A2D3-F7F31584D2FF}" type="presParOf" srcId="{C0EE2E38-C116-401E-B6B8-9A3CC8A60A13}" destId="{24D9E37E-48F6-4D1C-8CD2-361FF69E8E5E}" srcOrd="3" destOrd="0" presId="urn:microsoft.com/office/officeart/2008/layout/HalfCircleOrganizationChart"/>
    <dgm:cxn modelId="{9038D5FB-9C8C-4399-9B29-FDF3CC64BD1B}" type="presParOf" srcId="{2F7ABAF7-61A3-4F8F-993C-40948677ADC1}" destId="{F8B104C9-EE04-4268-8B01-7D8ADBFB701A}" srcOrd="1" destOrd="0" presId="urn:microsoft.com/office/officeart/2008/layout/HalfCircleOrganizationChart"/>
    <dgm:cxn modelId="{A52FD209-1A28-4A82-AD5E-FF94FA580EB4}" type="presParOf" srcId="{2F7ABAF7-61A3-4F8F-993C-40948677ADC1}" destId="{652AC967-67CF-4A34-8FC6-DDD567E0FAEB}" srcOrd="2" destOrd="0" presId="urn:microsoft.com/office/officeart/2008/layout/HalfCircleOrganizationChart"/>
    <dgm:cxn modelId="{EFC3718D-7380-4BE5-9A13-38E5489534FB}" type="presParOf" srcId="{758EF23F-7E94-4683-87D2-AA95ED88E86E}" destId="{B6EECBE6-82A3-4B69-9E52-61B54920AD8B}" srcOrd="2" destOrd="0" presId="urn:microsoft.com/office/officeart/2008/layout/HalfCircleOrganizationChart"/>
    <dgm:cxn modelId="{236C7FF8-74E2-4F5E-AC73-F0AB91DF7635}" type="presParOf" srcId="{B0C83056-9AA9-4C48-AEF8-BA7F91E0D6DD}" destId="{E73DB6C9-B96A-46E2-9734-E967789A5F5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2C057-AC6D-450D-9481-5379471AA6F8}" type="doc">
      <dgm:prSet loTypeId="urn:microsoft.com/office/officeart/2008/layout/Lin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2069A3-0144-4B2F-A9CF-129CAE0B7BA9}">
      <dgm:prSet phldrT="[Текст]" custT="1"/>
      <dgm:spPr/>
      <dgm:t>
        <a:bodyPr/>
        <a:lstStyle/>
        <a:p>
          <a:r>
            <a:rPr lang="ru-RU" sz="4400" dirty="0" smtClean="0"/>
            <a:t>Процедура наставничества</a:t>
          </a:r>
          <a:r>
            <a:rPr lang="ru-RU" sz="4400" b="0" dirty="0" smtClean="0"/>
            <a:t>;</a:t>
          </a:r>
          <a:endParaRPr lang="ru-RU" sz="4400" b="0" dirty="0"/>
        </a:p>
      </dgm:t>
    </dgm:pt>
    <dgm:pt modelId="{38A83A29-FE93-4EDD-8987-7024D26FADDD}" type="parTrans" cxnId="{793FD2B7-1733-4A00-8BC4-48561C21F7C9}">
      <dgm:prSet/>
      <dgm:spPr/>
      <dgm:t>
        <a:bodyPr/>
        <a:lstStyle/>
        <a:p>
          <a:endParaRPr lang="ru-RU"/>
        </a:p>
      </dgm:t>
    </dgm:pt>
    <dgm:pt modelId="{25811AF4-FF7A-423E-B45E-7D1ABADF520E}" type="sibTrans" cxnId="{793FD2B7-1733-4A00-8BC4-48561C21F7C9}">
      <dgm:prSet/>
      <dgm:spPr/>
      <dgm:t>
        <a:bodyPr/>
        <a:lstStyle/>
        <a:p>
          <a:endParaRPr lang="ru-RU"/>
        </a:p>
      </dgm:t>
    </dgm:pt>
    <dgm:pt modelId="{366E26CE-C55D-4629-8C84-F1D0AE6FCF4C}">
      <dgm:prSet phldrT="[Текст]" custT="1"/>
      <dgm:spPr/>
      <dgm:t>
        <a:bodyPr/>
        <a:lstStyle/>
        <a:p>
          <a:r>
            <a:rPr lang="ru-RU" sz="4400" dirty="0" smtClean="0"/>
            <a:t>Профильное обучение и сертификация сотрудников</a:t>
          </a:r>
          <a:r>
            <a:rPr lang="ru-RU" sz="4400" b="0" dirty="0" smtClean="0"/>
            <a:t>;</a:t>
          </a:r>
          <a:endParaRPr lang="ru-RU" sz="4400" b="0" dirty="0"/>
        </a:p>
      </dgm:t>
    </dgm:pt>
    <dgm:pt modelId="{64CBBB8F-7BA6-4833-817C-030BC2A2CBDB}" type="parTrans" cxnId="{4E9CAD39-6C4F-4C61-9B4C-1373653B0C80}">
      <dgm:prSet/>
      <dgm:spPr/>
      <dgm:t>
        <a:bodyPr/>
        <a:lstStyle/>
        <a:p>
          <a:endParaRPr lang="ru-RU"/>
        </a:p>
      </dgm:t>
    </dgm:pt>
    <dgm:pt modelId="{6FAC0F36-4957-4A1B-9749-9394754DC6EB}" type="sibTrans" cxnId="{4E9CAD39-6C4F-4C61-9B4C-1373653B0C80}">
      <dgm:prSet/>
      <dgm:spPr/>
      <dgm:t>
        <a:bodyPr/>
        <a:lstStyle/>
        <a:p>
          <a:endParaRPr lang="ru-RU"/>
        </a:p>
      </dgm:t>
    </dgm:pt>
    <dgm:pt modelId="{5D417C22-5935-42BF-A134-7220AEA071AE}">
      <dgm:prSet phldrT="[Текст]" custT="1"/>
      <dgm:spPr/>
      <dgm:t>
        <a:bodyPr/>
        <a:lstStyle/>
        <a:p>
          <a:r>
            <a:rPr lang="ru-RU" sz="4400" dirty="0" smtClean="0"/>
            <a:t>Поддержка обучения и развития сотрудников</a:t>
          </a:r>
          <a:r>
            <a:rPr lang="ru-RU" sz="4400" b="0" dirty="0" smtClean="0"/>
            <a:t>;</a:t>
          </a:r>
          <a:endParaRPr lang="ru-RU" sz="4400" b="0" dirty="0"/>
        </a:p>
      </dgm:t>
    </dgm:pt>
    <dgm:pt modelId="{9B250F98-8A61-41C0-8885-00AC14D5DC9C}" type="parTrans" cxnId="{785211E2-9871-4C88-AF12-5D0D7EA6A364}">
      <dgm:prSet/>
      <dgm:spPr/>
      <dgm:t>
        <a:bodyPr/>
        <a:lstStyle/>
        <a:p>
          <a:endParaRPr lang="ru-RU"/>
        </a:p>
      </dgm:t>
    </dgm:pt>
    <dgm:pt modelId="{6E4D24BB-C28E-47C2-A80C-3C77655F6768}" type="sibTrans" cxnId="{785211E2-9871-4C88-AF12-5D0D7EA6A364}">
      <dgm:prSet/>
      <dgm:spPr/>
      <dgm:t>
        <a:bodyPr/>
        <a:lstStyle/>
        <a:p>
          <a:endParaRPr lang="ru-RU"/>
        </a:p>
      </dgm:t>
    </dgm:pt>
    <dgm:pt modelId="{AF279A6A-7127-4B21-93C0-9DF0E05794C5}">
      <dgm:prSet phldrT="[Текст]" custT="1"/>
      <dgm:spPr/>
      <dgm:t>
        <a:bodyPr/>
        <a:lstStyle/>
        <a:p>
          <a:endParaRPr lang="ru-RU" sz="4400" b="0" dirty="0"/>
        </a:p>
      </dgm:t>
    </dgm:pt>
    <dgm:pt modelId="{E7D560AD-7140-4366-81FA-E5A8503D36F3}" type="parTrans" cxnId="{429F6703-009F-4BD8-9D2B-98BE3007765F}">
      <dgm:prSet/>
      <dgm:spPr/>
      <dgm:t>
        <a:bodyPr/>
        <a:lstStyle/>
        <a:p>
          <a:endParaRPr lang="ru-RU"/>
        </a:p>
      </dgm:t>
    </dgm:pt>
    <dgm:pt modelId="{7420BD32-9684-443E-A7D4-12EA183EDFE4}" type="sibTrans" cxnId="{429F6703-009F-4BD8-9D2B-98BE3007765F}">
      <dgm:prSet/>
      <dgm:spPr/>
      <dgm:t>
        <a:bodyPr/>
        <a:lstStyle/>
        <a:p>
          <a:endParaRPr lang="ru-RU"/>
        </a:p>
      </dgm:t>
    </dgm:pt>
    <dgm:pt modelId="{098F0F79-6084-4206-98A1-DE248B8D562F}">
      <dgm:prSet phldrT="[Текст]" custT="1"/>
      <dgm:spPr/>
      <dgm:t>
        <a:bodyPr/>
        <a:lstStyle/>
        <a:p>
          <a:r>
            <a:rPr lang="ru-RU" sz="4400" dirty="0" smtClean="0"/>
            <a:t>Введение в Компанию</a:t>
          </a:r>
          <a:r>
            <a:rPr lang="ru-RU" sz="4400" b="0" dirty="0" smtClean="0"/>
            <a:t>;</a:t>
          </a:r>
          <a:endParaRPr lang="ru-RU" sz="4400" b="0" dirty="0"/>
        </a:p>
      </dgm:t>
    </dgm:pt>
    <dgm:pt modelId="{206B1C25-404E-4AD6-9F94-2E565160A365}" type="parTrans" cxnId="{77D7EA9B-5D13-4AF5-B12B-F6C3DEE258B2}">
      <dgm:prSet/>
      <dgm:spPr/>
      <dgm:t>
        <a:bodyPr/>
        <a:lstStyle/>
        <a:p>
          <a:endParaRPr lang="ru-RU"/>
        </a:p>
      </dgm:t>
    </dgm:pt>
    <dgm:pt modelId="{1A5575DB-C962-4574-A1CD-43CE84B841FA}" type="sibTrans" cxnId="{77D7EA9B-5D13-4AF5-B12B-F6C3DEE258B2}">
      <dgm:prSet/>
      <dgm:spPr/>
      <dgm:t>
        <a:bodyPr/>
        <a:lstStyle/>
        <a:p>
          <a:endParaRPr lang="ru-RU"/>
        </a:p>
      </dgm:t>
    </dgm:pt>
    <dgm:pt modelId="{F578E66E-0CE4-43D1-8D8B-E3AA5E4DC8F1}" type="pres">
      <dgm:prSet presAssocID="{7372C057-AC6D-450D-9481-5379471AA6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FFF04D-A007-482A-9F24-95B9ECF2BBF1}" type="pres">
      <dgm:prSet presAssocID="{098F0F79-6084-4206-98A1-DE248B8D562F}" presName="thickLine" presStyleLbl="alignNode1" presStyleIdx="0" presStyleCnt="5"/>
      <dgm:spPr/>
    </dgm:pt>
    <dgm:pt modelId="{86FB3DF7-43D2-4488-ABA1-40F3255F3A51}" type="pres">
      <dgm:prSet presAssocID="{098F0F79-6084-4206-98A1-DE248B8D562F}" presName="horz1" presStyleCnt="0"/>
      <dgm:spPr/>
    </dgm:pt>
    <dgm:pt modelId="{7968A95F-76F1-4F06-8A54-B8D31646D3A3}" type="pres">
      <dgm:prSet presAssocID="{098F0F79-6084-4206-98A1-DE248B8D562F}" presName="tx1" presStyleLbl="revTx" presStyleIdx="0" presStyleCnt="5"/>
      <dgm:spPr/>
      <dgm:t>
        <a:bodyPr/>
        <a:lstStyle/>
        <a:p>
          <a:endParaRPr lang="ru-RU"/>
        </a:p>
      </dgm:t>
    </dgm:pt>
    <dgm:pt modelId="{49996313-A046-438F-AFE2-885D82BEA127}" type="pres">
      <dgm:prSet presAssocID="{098F0F79-6084-4206-98A1-DE248B8D562F}" presName="vert1" presStyleCnt="0"/>
      <dgm:spPr/>
    </dgm:pt>
    <dgm:pt modelId="{4952F871-185F-45DF-A120-31550AB4B03B}" type="pres">
      <dgm:prSet presAssocID="{A22069A3-0144-4B2F-A9CF-129CAE0B7BA9}" presName="thickLine" presStyleLbl="alignNode1" presStyleIdx="1" presStyleCnt="5" custLinFactNeighborX="-113"/>
      <dgm:spPr/>
      <dgm:t>
        <a:bodyPr/>
        <a:lstStyle/>
        <a:p>
          <a:endParaRPr lang="ru-RU"/>
        </a:p>
      </dgm:t>
    </dgm:pt>
    <dgm:pt modelId="{C27C6B90-693C-4895-A888-A6ECAB66666F}" type="pres">
      <dgm:prSet presAssocID="{A22069A3-0144-4B2F-A9CF-129CAE0B7BA9}" presName="horz1" presStyleCnt="0"/>
      <dgm:spPr/>
      <dgm:t>
        <a:bodyPr/>
        <a:lstStyle/>
        <a:p>
          <a:endParaRPr lang="ru-RU"/>
        </a:p>
      </dgm:t>
    </dgm:pt>
    <dgm:pt modelId="{0E8EBE8B-4FC1-4CB6-ADA0-8F32C31E6534}" type="pres">
      <dgm:prSet presAssocID="{A22069A3-0144-4B2F-A9CF-129CAE0B7BA9}" presName="tx1" presStyleLbl="revTx" presStyleIdx="1" presStyleCnt="5"/>
      <dgm:spPr/>
      <dgm:t>
        <a:bodyPr/>
        <a:lstStyle/>
        <a:p>
          <a:endParaRPr lang="ru-RU"/>
        </a:p>
      </dgm:t>
    </dgm:pt>
    <dgm:pt modelId="{1A36B37D-87B9-42F5-A9F9-5E43CDC195F0}" type="pres">
      <dgm:prSet presAssocID="{A22069A3-0144-4B2F-A9CF-129CAE0B7BA9}" presName="vert1" presStyleCnt="0"/>
      <dgm:spPr/>
      <dgm:t>
        <a:bodyPr/>
        <a:lstStyle/>
        <a:p>
          <a:endParaRPr lang="ru-RU"/>
        </a:p>
      </dgm:t>
    </dgm:pt>
    <dgm:pt modelId="{ECD613E3-D0A4-4CA8-8796-D63573E65CCF}" type="pres">
      <dgm:prSet presAssocID="{366E26CE-C55D-4629-8C84-F1D0AE6FCF4C}" presName="thickLine" presStyleLbl="alignNode1" presStyleIdx="2" presStyleCnt="5"/>
      <dgm:spPr/>
    </dgm:pt>
    <dgm:pt modelId="{BAED41F4-4273-4541-9BDF-23AB6C310900}" type="pres">
      <dgm:prSet presAssocID="{366E26CE-C55D-4629-8C84-F1D0AE6FCF4C}" presName="horz1" presStyleCnt="0"/>
      <dgm:spPr/>
    </dgm:pt>
    <dgm:pt modelId="{FFD76E0E-13C6-4400-9B8A-3D9E1604227D}" type="pres">
      <dgm:prSet presAssocID="{366E26CE-C55D-4629-8C84-F1D0AE6FCF4C}" presName="tx1" presStyleLbl="revTx" presStyleIdx="2" presStyleCnt="5"/>
      <dgm:spPr/>
      <dgm:t>
        <a:bodyPr/>
        <a:lstStyle/>
        <a:p>
          <a:endParaRPr lang="ru-RU"/>
        </a:p>
      </dgm:t>
    </dgm:pt>
    <dgm:pt modelId="{22938425-FDF3-4F4C-A677-E83FF5367A1B}" type="pres">
      <dgm:prSet presAssocID="{366E26CE-C55D-4629-8C84-F1D0AE6FCF4C}" presName="vert1" presStyleCnt="0"/>
      <dgm:spPr/>
    </dgm:pt>
    <dgm:pt modelId="{9C7090D7-2800-4FD6-B72C-3E2DF04AC102}" type="pres">
      <dgm:prSet presAssocID="{5D417C22-5935-42BF-A134-7220AEA071AE}" presName="thickLine" presStyleLbl="alignNode1" presStyleIdx="3" presStyleCnt="5"/>
      <dgm:spPr/>
    </dgm:pt>
    <dgm:pt modelId="{A7B854F3-5BFE-4E35-9F6C-F66B76BD8268}" type="pres">
      <dgm:prSet presAssocID="{5D417C22-5935-42BF-A134-7220AEA071AE}" presName="horz1" presStyleCnt="0"/>
      <dgm:spPr/>
    </dgm:pt>
    <dgm:pt modelId="{0EE0AE86-763A-4F47-84C2-CFF78671117E}" type="pres">
      <dgm:prSet presAssocID="{5D417C22-5935-42BF-A134-7220AEA071AE}" presName="tx1" presStyleLbl="revTx" presStyleIdx="3" presStyleCnt="5"/>
      <dgm:spPr/>
      <dgm:t>
        <a:bodyPr/>
        <a:lstStyle/>
        <a:p>
          <a:endParaRPr lang="ru-RU"/>
        </a:p>
      </dgm:t>
    </dgm:pt>
    <dgm:pt modelId="{9382FDF4-823A-46B8-8748-ED10DA801011}" type="pres">
      <dgm:prSet presAssocID="{5D417C22-5935-42BF-A134-7220AEA071AE}" presName="vert1" presStyleCnt="0"/>
      <dgm:spPr/>
    </dgm:pt>
    <dgm:pt modelId="{62D915CB-670B-44CB-8C7C-53A73DB7C77A}" type="pres">
      <dgm:prSet presAssocID="{AF279A6A-7127-4B21-93C0-9DF0E05794C5}" presName="thickLine" presStyleLbl="alignNode1" presStyleIdx="4" presStyleCnt="5"/>
      <dgm:spPr/>
    </dgm:pt>
    <dgm:pt modelId="{9C0FB5D0-128D-460D-B24F-465DE5C94F77}" type="pres">
      <dgm:prSet presAssocID="{AF279A6A-7127-4B21-93C0-9DF0E05794C5}" presName="horz1" presStyleCnt="0"/>
      <dgm:spPr/>
    </dgm:pt>
    <dgm:pt modelId="{C0A30D0E-40D4-438B-A051-E0B105F5A5B9}" type="pres">
      <dgm:prSet presAssocID="{AF279A6A-7127-4B21-93C0-9DF0E05794C5}" presName="tx1" presStyleLbl="revTx" presStyleIdx="4" presStyleCnt="5"/>
      <dgm:spPr/>
      <dgm:t>
        <a:bodyPr/>
        <a:lstStyle/>
        <a:p>
          <a:endParaRPr lang="ru-RU"/>
        </a:p>
      </dgm:t>
    </dgm:pt>
    <dgm:pt modelId="{0C0335CA-39D2-4F5C-A645-34F5830FD031}" type="pres">
      <dgm:prSet presAssocID="{AF279A6A-7127-4B21-93C0-9DF0E05794C5}" presName="vert1" presStyleCnt="0"/>
      <dgm:spPr/>
    </dgm:pt>
  </dgm:ptLst>
  <dgm:cxnLst>
    <dgm:cxn modelId="{785211E2-9871-4C88-AF12-5D0D7EA6A364}" srcId="{7372C057-AC6D-450D-9481-5379471AA6F8}" destId="{5D417C22-5935-42BF-A134-7220AEA071AE}" srcOrd="3" destOrd="0" parTransId="{9B250F98-8A61-41C0-8885-00AC14D5DC9C}" sibTransId="{6E4D24BB-C28E-47C2-A80C-3C77655F6768}"/>
    <dgm:cxn modelId="{4E9CAD39-6C4F-4C61-9B4C-1373653B0C80}" srcId="{7372C057-AC6D-450D-9481-5379471AA6F8}" destId="{366E26CE-C55D-4629-8C84-F1D0AE6FCF4C}" srcOrd="2" destOrd="0" parTransId="{64CBBB8F-7BA6-4833-817C-030BC2A2CBDB}" sibTransId="{6FAC0F36-4957-4A1B-9749-9394754DC6EB}"/>
    <dgm:cxn modelId="{02516F98-0513-4DF9-94A0-88ECCF7BE250}" type="presOf" srcId="{7372C057-AC6D-450D-9481-5379471AA6F8}" destId="{F578E66E-0CE4-43D1-8D8B-E3AA5E4DC8F1}" srcOrd="0" destOrd="0" presId="urn:microsoft.com/office/officeart/2008/layout/LinedList"/>
    <dgm:cxn modelId="{A2B1745E-FB5B-4106-AD3D-673B18B1A44B}" type="presOf" srcId="{366E26CE-C55D-4629-8C84-F1D0AE6FCF4C}" destId="{FFD76E0E-13C6-4400-9B8A-3D9E1604227D}" srcOrd="0" destOrd="0" presId="urn:microsoft.com/office/officeart/2008/layout/LinedList"/>
    <dgm:cxn modelId="{A8E6D16F-D825-4DB5-AD65-D084CE70DC91}" type="presOf" srcId="{A22069A3-0144-4B2F-A9CF-129CAE0B7BA9}" destId="{0E8EBE8B-4FC1-4CB6-ADA0-8F32C31E6534}" srcOrd="0" destOrd="0" presId="urn:microsoft.com/office/officeart/2008/layout/LinedList"/>
    <dgm:cxn modelId="{D3BE40DC-7240-4F25-BFA9-32775205F132}" type="presOf" srcId="{AF279A6A-7127-4B21-93C0-9DF0E05794C5}" destId="{C0A30D0E-40D4-438B-A051-E0B105F5A5B9}" srcOrd="0" destOrd="0" presId="urn:microsoft.com/office/officeart/2008/layout/LinedList"/>
    <dgm:cxn modelId="{5FBF0D54-7318-4AB3-BC1F-53E57FE95795}" type="presOf" srcId="{5D417C22-5935-42BF-A134-7220AEA071AE}" destId="{0EE0AE86-763A-4F47-84C2-CFF78671117E}" srcOrd="0" destOrd="0" presId="urn:microsoft.com/office/officeart/2008/layout/LinedList"/>
    <dgm:cxn modelId="{429F6703-009F-4BD8-9D2B-98BE3007765F}" srcId="{7372C057-AC6D-450D-9481-5379471AA6F8}" destId="{AF279A6A-7127-4B21-93C0-9DF0E05794C5}" srcOrd="4" destOrd="0" parTransId="{E7D560AD-7140-4366-81FA-E5A8503D36F3}" sibTransId="{7420BD32-9684-443E-A7D4-12EA183EDFE4}"/>
    <dgm:cxn modelId="{793FD2B7-1733-4A00-8BC4-48561C21F7C9}" srcId="{7372C057-AC6D-450D-9481-5379471AA6F8}" destId="{A22069A3-0144-4B2F-A9CF-129CAE0B7BA9}" srcOrd="1" destOrd="0" parTransId="{38A83A29-FE93-4EDD-8987-7024D26FADDD}" sibTransId="{25811AF4-FF7A-423E-B45E-7D1ABADF520E}"/>
    <dgm:cxn modelId="{BBB62A01-893C-4103-934B-4C214536A3C4}" type="presOf" srcId="{098F0F79-6084-4206-98A1-DE248B8D562F}" destId="{7968A95F-76F1-4F06-8A54-B8D31646D3A3}" srcOrd="0" destOrd="0" presId="urn:microsoft.com/office/officeart/2008/layout/LinedList"/>
    <dgm:cxn modelId="{77D7EA9B-5D13-4AF5-B12B-F6C3DEE258B2}" srcId="{7372C057-AC6D-450D-9481-5379471AA6F8}" destId="{098F0F79-6084-4206-98A1-DE248B8D562F}" srcOrd="0" destOrd="0" parTransId="{206B1C25-404E-4AD6-9F94-2E565160A365}" sibTransId="{1A5575DB-C962-4574-A1CD-43CE84B841FA}"/>
    <dgm:cxn modelId="{4C907FF4-39B7-48E0-B162-24B7709CDE01}" type="presParOf" srcId="{F578E66E-0CE4-43D1-8D8B-E3AA5E4DC8F1}" destId="{E7FFF04D-A007-482A-9F24-95B9ECF2BBF1}" srcOrd="0" destOrd="0" presId="urn:microsoft.com/office/officeart/2008/layout/LinedList"/>
    <dgm:cxn modelId="{F57CB439-762B-4BE8-803E-8A534150D184}" type="presParOf" srcId="{F578E66E-0CE4-43D1-8D8B-E3AA5E4DC8F1}" destId="{86FB3DF7-43D2-4488-ABA1-40F3255F3A51}" srcOrd="1" destOrd="0" presId="urn:microsoft.com/office/officeart/2008/layout/LinedList"/>
    <dgm:cxn modelId="{D37631B2-8B25-43DF-BB5B-EC3470000BAB}" type="presParOf" srcId="{86FB3DF7-43D2-4488-ABA1-40F3255F3A51}" destId="{7968A95F-76F1-4F06-8A54-B8D31646D3A3}" srcOrd="0" destOrd="0" presId="urn:microsoft.com/office/officeart/2008/layout/LinedList"/>
    <dgm:cxn modelId="{DE2FAF9B-0B8F-4E92-9458-557F49E8EFF8}" type="presParOf" srcId="{86FB3DF7-43D2-4488-ABA1-40F3255F3A51}" destId="{49996313-A046-438F-AFE2-885D82BEA127}" srcOrd="1" destOrd="0" presId="urn:microsoft.com/office/officeart/2008/layout/LinedList"/>
    <dgm:cxn modelId="{CE81D239-2C33-437B-9617-830E1BA0C772}" type="presParOf" srcId="{F578E66E-0CE4-43D1-8D8B-E3AA5E4DC8F1}" destId="{4952F871-185F-45DF-A120-31550AB4B03B}" srcOrd="2" destOrd="0" presId="urn:microsoft.com/office/officeart/2008/layout/LinedList"/>
    <dgm:cxn modelId="{6FD9928B-AC30-4E12-8628-503CCB696740}" type="presParOf" srcId="{F578E66E-0CE4-43D1-8D8B-E3AA5E4DC8F1}" destId="{C27C6B90-693C-4895-A888-A6ECAB66666F}" srcOrd="3" destOrd="0" presId="urn:microsoft.com/office/officeart/2008/layout/LinedList"/>
    <dgm:cxn modelId="{12FD9BF5-18B1-4183-A50A-331EF9CE536F}" type="presParOf" srcId="{C27C6B90-693C-4895-A888-A6ECAB66666F}" destId="{0E8EBE8B-4FC1-4CB6-ADA0-8F32C31E6534}" srcOrd="0" destOrd="0" presId="urn:microsoft.com/office/officeart/2008/layout/LinedList"/>
    <dgm:cxn modelId="{63C2BBCE-9132-44A4-A9CC-EC87CD364905}" type="presParOf" srcId="{C27C6B90-693C-4895-A888-A6ECAB66666F}" destId="{1A36B37D-87B9-42F5-A9F9-5E43CDC195F0}" srcOrd="1" destOrd="0" presId="urn:microsoft.com/office/officeart/2008/layout/LinedList"/>
    <dgm:cxn modelId="{161AF873-85AA-40F1-BB68-CB754BD0167D}" type="presParOf" srcId="{F578E66E-0CE4-43D1-8D8B-E3AA5E4DC8F1}" destId="{ECD613E3-D0A4-4CA8-8796-D63573E65CCF}" srcOrd="4" destOrd="0" presId="urn:microsoft.com/office/officeart/2008/layout/LinedList"/>
    <dgm:cxn modelId="{9C965C09-C083-44FC-8D0B-A8952EA7231A}" type="presParOf" srcId="{F578E66E-0CE4-43D1-8D8B-E3AA5E4DC8F1}" destId="{BAED41F4-4273-4541-9BDF-23AB6C310900}" srcOrd="5" destOrd="0" presId="urn:microsoft.com/office/officeart/2008/layout/LinedList"/>
    <dgm:cxn modelId="{89BEF303-142E-40E9-B06A-D806F3304AD9}" type="presParOf" srcId="{BAED41F4-4273-4541-9BDF-23AB6C310900}" destId="{FFD76E0E-13C6-4400-9B8A-3D9E1604227D}" srcOrd="0" destOrd="0" presId="urn:microsoft.com/office/officeart/2008/layout/LinedList"/>
    <dgm:cxn modelId="{E2B4DAAE-282D-428D-8085-1E5CFCC89CA6}" type="presParOf" srcId="{BAED41F4-4273-4541-9BDF-23AB6C310900}" destId="{22938425-FDF3-4F4C-A677-E83FF5367A1B}" srcOrd="1" destOrd="0" presId="urn:microsoft.com/office/officeart/2008/layout/LinedList"/>
    <dgm:cxn modelId="{006EDBFD-1FEE-4FE7-A083-1B16A2EFBC51}" type="presParOf" srcId="{F578E66E-0CE4-43D1-8D8B-E3AA5E4DC8F1}" destId="{9C7090D7-2800-4FD6-B72C-3E2DF04AC102}" srcOrd="6" destOrd="0" presId="urn:microsoft.com/office/officeart/2008/layout/LinedList"/>
    <dgm:cxn modelId="{E4876D22-4B97-46A0-B852-7F8787F34BD1}" type="presParOf" srcId="{F578E66E-0CE4-43D1-8D8B-E3AA5E4DC8F1}" destId="{A7B854F3-5BFE-4E35-9F6C-F66B76BD8268}" srcOrd="7" destOrd="0" presId="urn:microsoft.com/office/officeart/2008/layout/LinedList"/>
    <dgm:cxn modelId="{EC03A393-E681-4A39-B4CA-14931022AF6D}" type="presParOf" srcId="{A7B854F3-5BFE-4E35-9F6C-F66B76BD8268}" destId="{0EE0AE86-763A-4F47-84C2-CFF78671117E}" srcOrd="0" destOrd="0" presId="urn:microsoft.com/office/officeart/2008/layout/LinedList"/>
    <dgm:cxn modelId="{DCAC7EC4-7F45-43E0-BBF4-DADC5909B7F9}" type="presParOf" srcId="{A7B854F3-5BFE-4E35-9F6C-F66B76BD8268}" destId="{9382FDF4-823A-46B8-8748-ED10DA801011}" srcOrd="1" destOrd="0" presId="urn:microsoft.com/office/officeart/2008/layout/LinedList"/>
    <dgm:cxn modelId="{8B016538-93D5-4DFA-910D-16A77390DBB2}" type="presParOf" srcId="{F578E66E-0CE4-43D1-8D8B-E3AA5E4DC8F1}" destId="{62D915CB-670B-44CB-8C7C-53A73DB7C77A}" srcOrd="8" destOrd="0" presId="urn:microsoft.com/office/officeart/2008/layout/LinedList"/>
    <dgm:cxn modelId="{B0916611-F8CF-468A-B757-764E2F995C0E}" type="presParOf" srcId="{F578E66E-0CE4-43D1-8D8B-E3AA5E4DC8F1}" destId="{9C0FB5D0-128D-460D-B24F-465DE5C94F77}" srcOrd="9" destOrd="0" presId="urn:microsoft.com/office/officeart/2008/layout/LinedList"/>
    <dgm:cxn modelId="{10633A74-1CD2-4D2A-8418-C6C53AB41D76}" type="presParOf" srcId="{9C0FB5D0-128D-460D-B24F-465DE5C94F77}" destId="{C0A30D0E-40D4-438B-A051-E0B105F5A5B9}" srcOrd="0" destOrd="0" presId="urn:microsoft.com/office/officeart/2008/layout/LinedList"/>
    <dgm:cxn modelId="{85C38767-7E36-4D9F-98B0-2B3657BE4EB3}" type="presParOf" srcId="{9C0FB5D0-128D-460D-B24F-465DE5C94F77}" destId="{0C0335CA-39D2-4F5C-A645-34F5830FD0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6E10E-DB32-4082-BC6C-44558E8EB2F9}">
      <dsp:nvSpPr>
        <dsp:cNvPr id="0" name=""/>
        <dsp:cNvSpPr/>
      </dsp:nvSpPr>
      <dsp:spPr>
        <a:xfrm rot="5400000">
          <a:off x="630" y="1919478"/>
          <a:ext cx="8209685" cy="821094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030A0-FFE5-486B-8C3C-5BAFC45E3203}">
      <dsp:nvSpPr>
        <dsp:cNvPr id="0" name=""/>
        <dsp:cNvSpPr/>
      </dsp:nvSpPr>
      <dsp:spPr>
        <a:xfrm rot="16200000">
          <a:off x="8450080" y="1919478"/>
          <a:ext cx="8209685" cy="821094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92B3A-7F45-4491-B94B-C1F8D3B45743}">
      <dsp:nvSpPr>
        <dsp:cNvPr id="0" name=""/>
        <dsp:cNvSpPr/>
      </dsp:nvSpPr>
      <dsp:spPr>
        <a:xfrm>
          <a:off x="9420850" y="9051489"/>
          <a:ext cx="6233363" cy="164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smtClean="0"/>
            <a:t>IT </a:t>
          </a:r>
          <a:r>
            <a:rPr lang="ru-RU" sz="4600" b="1" kern="1200" smtClean="0"/>
            <a:t>консалтинг</a:t>
          </a:r>
          <a:endParaRPr lang="ru-RU" sz="4600" b="1" kern="1200" dirty="0"/>
        </a:p>
      </dsp:txBody>
      <dsp:txXfrm>
        <a:off x="9420850" y="9051489"/>
        <a:ext cx="6233363" cy="1642463"/>
      </dsp:txXfrm>
    </dsp:sp>
    <dsp:sp modelId="{4EBEBCF1-D7AC-41E8-BAFB-A68FA7B54089}">
      <dsp:nvSpPr>
        <dsp:cNvPr id="0" name=""/>
        <dsp:cNvSpPr/>
      </dsp:nvSpPr>
      <dsp:spPr>
        <a:xfrm rot="5400000">
          <a:off x="8186734" y="1919478"/>
          <a:ext cx="8209685" cy="821094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1230-E0E6-4453-942D-FD3F68FC0DDC}">
      <dsp:nvSpPr>
        <dsp:cNvPr id="0" name=""/>
        <dsp:cNvSpPr/>
      </dsp:nvSpPr>
      <dsp:spPr>
        <a:xfrm rot="16200000">
          <a:off x="16633699" y="1919478"/>
          <a:ext cx="8209685" cy="821094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C5E11-74F7-40B9-8054-5BF159940C39}">
      <dsp:nvSpPr>
        <dsp:cNvPr id="0" name=""/>
        <dsp:cNvSpPr/>
      </dsp:nvSpPr>
      <dsp:spPr>
        <a:xfrm>
          <a:off x="17005728" y="9051489"/>
          <a:ext cx="6233363" cy="164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smtClean="0"/>
            <a:t>Поддержка клиентов</a:t>
          </a:r>
          <a:endParaRPr lang="ru-RU" sz="4600" b="1" kern="1200" dirty="0"/>
        </a:p>
      </dsp:txBody>
      <dsp:txXfrm>
        <a:off x="17005728" y="9051489"/>
        <a:ext cx="6233363" cy="1642463"/>
      </dsp:txXfrm>
    </dsp:sp>
    <dsp:sp modelId="{7459788F-FF4E-4B3F-A2DB-9476076BDD76}">
      <dsp:nvSpPr>
        <dsp:cNvPr id="0" name=""/>
        <dsp:cNvSpPr/>
      </dsp:nvSpPr>
      <dsp:spPr>
        <a:xfrm>
          <a:off x="10728254" y="3347690"/>
          <a:ext cx="3457069" cy="34570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Внедрение бизнес приложений</a:t>
          </a:r>
          <a:endParaRPr lang="ru-RU" sz="2200" b="1" kern="1200" dirty="0"/>
        </a:p>
      </dsp:txBody>
      <dsp:txXfrm>
        <a:off x="11189197" y="3952678"/>
        <a:ext cx="2535184" cy="1555681"/>
      </dsp:txXfrm>
    </dsp:sp>
    <dsp:sp modelId="{874F6F95-C5DD-4761-AD84-1A01847A396D}">
      <dsp:nvSpPr>
        <dsp:cNvPr id="0" name=""/>
        <dsp:cNvSpPr/>
      </dsp:nvSpPr>
      <dsp:spPr>
        <a:xfrm>
          <a:off x="11975680" y="5508359"/>
          <a:ext cx="3457069" cy="34570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IT </a:t>
          </a:r>
          <a:r>
            <a:rPr lang="ru-RU" sz="2200" b="1" kern="1200" dirty="0" smtClean="0"/>
            <a:t>аудит</a:t>
          </a:r>
          <a:endParaRPr lang="ru-RU" sz="2200" b="1" kern="1200" dirty="0"/>
        </a:p>
      </dsp:txBody>
      <dsp:txXfrm>
        <a:off x="13032967" y="6401435"/>
        <a:ext cx="2074241" cy="1901388"/>
      </dsp:txXfrm>
    </dsp:sp>
    <dsp:sp modelId="{8E569971-64AD-4BBC-B688-8D8E580E69E0}">
      <dsp:nvSpPr>
        <dsp:cNvPr id="0" name=""/>
        <dsp:cNvSpPr/>
      </dsp:nvSpPr>
      <dsp:spPr>
        <a:xfrm>
          <a:off x="9480828" y="5508359"/>
          <a:ext cx="3457069" cy="34570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Построение </a:t>
          </a:r>
          <a:r>
            <a:rPr lang="en-US" sz="2200" b="1" kern="1200" dirty="0" smtClean="0"/>
            <a:t>IT </a:t>
          </a:r>
          <a:r>
            <a:rPr lang="ru-RU" sz="2200" b="1" kern="1200" dirty="0" smtClean="0"/>
            <a:t>инфраструктуры</a:t>
          </a:r>
          <a:endParaRPr lang="ru-RU" sz="2200" b="1" kern="1200" dirty="0"/>
        </a:p>
      </dsp:txBody>
      <dsp:txXfrm>
        <a:off x="9806369" y="6401435"/>
        <a:ext cx="2074241" cy="1901388"/>
      </dsp:txXfrm>
    </dsp:sp>
    <dsp:sp modelId="{52C24927-4329-478D-BC5D-1C7A67ED4E5D}">
      <dsp:nvSpPr>
        <dsp:cNvPr id="0" name=""/>
        <dsp:cNvSpPr/>
      </dsp:nvSpPr>
      <dsp:spPr>
        <a:xfrm>
          <a:off x="2368060" y="3166391"/>
          <a:ext cx="2601311" cy="26013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Реинжиниринг бизнеса</a:t>
          </a:r>
          <a:endParaRPr lang="ru-RU" sz="1800" b="1" kern="1200" dirty="0"/>
        </a:p>
      </dsp:txBody>
      <dsp:txXfrm>
        <a:off x="2749013" y="3547353"/>
        <a:ext cx="1839405" cy="1839448"/>
      </dsp:txXfrm>
    </dsp:sp>
    <dsp:sp modelId="{C2FEBB4A-1283-455A-A0D1-0EBE30587EED}">
      <dsp:nvSpPr>
        <dsp:cNvPr id="0" name=""/>
        <dsp:cNvSpPr/>
      </dsp:nvSpPr>
      <dsp:spPr>
        <a:xfrm>
          <a:off x="1408655" y="5341254"/>
          <a:ext cx="1277783" cy="127727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A910AC-30EF-4536-BFC5-86DE31879627}">
      <dsp:nvSpPr>
        <dsp:cNvPr id="0" name=""/>
        <dsp:cNvSpPr/>
      </dsp:nvSpPr>
      <dsp:spPr>
        <a:xfrm>
          <a:off x="5182844" y="3678090"/>
          <a:ext cx="743493" cy="7430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9C5F83-16CC-4AA4-BF2E-4E6B72735D2F}">
      <dsp:nvSpPr>
        <dsp:cNvPr id="0" name=""/>
        <dsp:cNvSpPr/>
      </dsp:nvSpPr>
      <dsp:spPr>
        <a:xfrm>
          <a:off x="4906550" y="4720106"/>
          <a:ext cx="2601311" cy="26013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Моделирование бизнес процессов</a:t>
          </a:r>
          <a:endParaRPr lang="ru-RU" sz="1800" b="1" kern="1200" dirty="0"/>
        </a:p>
      </dsp:txBody>
      <dsp:txXfrm>
        <a:off x="5287503" y="5101068"/>
        <a:ext cx="1839405" cy="1839448"/>
      </dsp:txXfrm>
    </dsp:sp>
    <dsp:sp modelId="{CC9D5D35-924F-4719-86FF-E98BEF0C10B3}">
      <dsp:nvSpPr>
        <dsp:cNvPr id="0" name=""/>
        <dsp:cNvSpPr/>
      </dsp:nvSpPr>
      <dsp:spPr>
        <a:xfrm>
          <a:off x="5178574" y="7480574"/>
          <a:ext cx="743493" cy="743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9A8B78-F65F-44BD-AB72-B574DA94AACB}">
      <dsp:nvSpPr>
        <dsp:cNvPr id="0" name=""/>
        <dsp:cNvSpPr/>
      </dsp:nvSpPr>
      <dsp:spPr>
        <a:xfrm>
          <a:off x="2414414" y="6206685"/>
          <a:ext cx="2601311" cy="26013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Разработка методологии</a:t>
          </a:r>
          <a:endParaRPr lang="ru-RU" sz="1800" b="1" kern="1200" dirty="0"/>
        </a:p>
      </dsp:txBody>
      <dsp:txXfrm>
        <a:off x="2795367" y="6587647"/>
        <a:ext cx="1839405" cy="1839448"/>
      </dsp:txXfrm>
    </dsp:sp>
    <dsp:sp modelId="{F0F66F20-AC6D-45F9-A0B1-1B1A9A277515}">
      <dsp:nvSpPr>
        <dsp:cNvPr id="0" name=""/>
        <dsp:cNvSpPr/>
      </dsp:nvSpPr>
      <dsp:spPr>
        <a:xfrm>
          <a:off x="17713783" y="3616971"/>
          <a:ext cx="4794895" cy="47940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Центр компетенций и поддержка информационных решений</a:t>
          </a:r>
          <a:endParaRPr lang="ru-RU" sz="3100" b="1" kern="1200" dirty="0"/>
        </a:p>
      </dsp:txBody>
      <dsp:txXfrm>
        <a:off x="18415979" y="4319040"/>
        <a:ext cx="3390503" cy="3389890"/>
      </dsp:txXfrm>
    </dsp:sp>
    <dsp:sp modelId="{D4A59EBA-ABA6-48C6-8F48-B5E0182CC479}">
      <dsp:nvSpPr>
        <dsp:cNvPr id="0" name=""/>
        <dsp:cNvSpPr/>
      </dsp:nvSpPr>
      <dsp:spPr>
        <a:xfrm>
          <a:off x="1542813" y="9051489"/>
          <a:ext cx="6233363" cy="164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smtClean="0"/>
            <a:t>Управленческий консалтинг</a:t>
          </a:r>
          <a:endParaRPr lang="ru-RU" sz="4600" b="1" kern="1200" dirty="0"/>
        </a:p>
      </dsp:txBody>
      <dsp:txXfrm>
        <a:off x="1542813" y="9051489"/>
        <a:ext cx="6233363" cy="1642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56357-4294-481E-937D-AA603C24511F}">
      <dsp:nvSpPr>
        <dsp:cNvPr id="0" name=""/>
        <dsp:cNvSpPr/>
      </dsp:nvSpPr>
      <dsp:spPr>
        <a:xfrm>
          <a:off x="954738" y="0"/>
          <a:ext cx="11884121" cy="7336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9B327-8588-4436-BC21-14383C7EE5C1}">
      <dsp:nvSpPr>
        <dsp:cNvPr id="0" name=""/>
        <dsp:cNvSpPr/>
      </dsp:nvSpPr>
      <dsp:spPr>
        <a:xfrm>
          <a:off x="31314" y="7293102"/>
          <a:ext cx="11859786" cy="125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2002-</a:t>
          </a:r>
          <a:r>
            <a:rPr lang="ru-RU" sz="6500" b="1" kern="1200" smtClean="0"/>
            <a:t>2013</a:t>
          </a:r>
          <a:endParaRPr lang="ru-RU" sz="6500" b="1" kern="1200" dirty="0"/>
        </a:p>
      </dsp:txBody>
      <dsp:txXfrm>
        <a:off x="31314" y="7293102"/>
        <a:ext cx="11859786" cy="1255271"/>
      </dsp:txXfrm>
    </dsp:sp>
    <dsp:sp modelId="{CFEE2CE2-B99D-4E49-AC81-5E1A42D2778D}">
      <dsp:nvSpPr>
        <dsp:cNvPr id="0" name=""/>
        <dsp:cNvSpPr/>
      </dsp:nvSpPr>
      <dsp:spPr>
        <a:xfrm>
          <a:off x="31314" y="947245"/>
          <a:ext cx="11880278" cy="7632874"/>
        </a:xfrm>
        <a:prstGeom prst="rect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DCD2-50FC-4465-A05D-B71D568FA4F4}">
      <dsp:nvSpPr>
        <dsp:cNvPr id="0" name=""/>
        <dsp:cNvSpPr/>
      </dsp:nvSpPr>
      <dsp:spPr>
        <a:xfrm>
          <a:off x="8873652" y="4963096"/>
          <a:ext cx="5917502" cy="365284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740" r="1874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DD763-F19F-4358-9E03-0F531728D223}">
      <dsp:nvSpPr>
        <dsp:cNvPr id="0" name=""/>
        <dsp:cNvSpPr/>
      </dsp:nvSpPr>
      <dsp:spPr>
        <a:xfrm>
          <a:off x="1771226" y="5035714"/>
          <a:ext cx="5917502" cy="3652841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9194" b="9194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65364-7CBE-45A7-BAE9-509EFB360D3F}">
      <dsp:nvSpPr>
        <dsp:cNvPr id="0" name=""/>
        <dsp:cNvSpPr/>
      </dsp:nvSpPr>
      <dsp:spPr>
        <a:xfrm>
          <a:off x="8873652" y="53035"/>
          <a:ext cx="5917502" cy="365284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47" r="884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0F93-112A-4194-8287-3C52652A0C01}">
      <dsp:nvSpPr>
        <dsp:cNvPr id="0" name=""/>
        <dsp:cNvSpPr/>
      </dsp:nvSpPr>
      <dsp:spPr>
        <a:xfrm>
          <a:off x="1756373" y="53035"/>
          <a:ext cx="5917502" cy="365284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135" b="18135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82D52-341A-4341-BA12-A6EC11C3E4B6}">
      <dsp:nvSpPr>
        <dsp:cNvPr id="0" name=""/>
        <dsp:cNvSpPr/>
      </dsp:nvSpPr>
      <dsp:spPr>
        <a:xfrm>
          <a:off x="1296569" y="3684516"/>
          <a:ext cx="5905385" cy="62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0" rIns="167640" bIns="0" numCol="1" spcCol="1270" anchor="b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Software AG</a:t>
          </a:r>
          <a:endParaRPr lang="ru-RU" sz="4400" b="1" kern="1200" dirty="0"/>
        </a:p>
      </dsp:txBody>
      <dsp:txXfrm>
        <a:off x="1296569" y="3684516"/>
        <a:ext cx="5905385" cy="625041"/>
      </dsp:txXfrm>
    </dsp:sp>
    <dsp:sp modelId="{A21C50AD-B26F-44B1-AECA-A00B2879D85D}">
      <dsp:nvSpPr>
        <dsp:cNvPr id="0" name=""/>
        <dsp:cNvSpPr/>
      </dsp:nvSpPr>
      <dsp:spPr>
        <a:xfrm>
          <a:off x="1296569" y="524701"/>
          <a:ext cx="5915589" cy="3800664"/>
        </a:xfrm>
        <a:prstGeom prst="rect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C7576-20C0-44E4-8877-D2692437AF26}">
      <dsp:nvSpPr>
        <dsp:cNvPr id="0" name=""/>
        <dsp:cNvSpPr/>
      </dsp:nvSpPr>
      <dsp:spPr>
        <a:xfrm>
          <a:off x="8413848" y="3684516"/>
          <a:ext cx="5905385" cy="62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0" rIns="167640" bIns="0" numCol="1" spcCol="1270" anchor="b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0" kern="1200" smtClean="0"/>
            <a:t>ABBYY</a:t>
          </a:r>
          <a:endParaRPr lang="ru-RU" sz="4400" b="1" kern="1200" dirty="0"/>
        </a:p>
      </dsp:txBody>
      <dsp:txXfrm>
        <a:off x="8413848" y="3684516"/>
        <a:ext cx="5905385" cy="625041"/>
      </dsp:txXfrm>
    </dsp:sp>
    <dsp:sp modelId="{5487E1E0-12E1-4559-B1F9-64E5495605AB}">
      <dsp:nvSpPr>
        <dsp:cNvPr id="0" name=""/>
        <dsp:cNvSpPr/>
      </dsp:nvSpPr>
      <dsp:spPr>
        <a:xfrm>
          <a:off x="8413848" y="524701"/>
          <a:ext cx="5915589" cy="3800664"/>
        </a:xfrm>
        <a:prstGeom prst="rect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6330-CC85-410A-8568-3C58ADC99E80}">
      <dsp:nvSpPr>
        <dsp:cNvPr id="0" name=""/>
        <dsp:cNvSpPr/>
      </dsp:nvSpPr>
      <dsp:spPr>
        <a:xfrm>
          <a:off x="1296569" y="8594576"/>
          <a:ext cx="5905385" cy="62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0" rIns="167640" bIns="0" numCol="1" spcCol="1270" anchor="b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/>
            <a:t>QlikView</a:t>
          </a:r>
          <a:endParaRPr lang="ru-RU" sz="4400" b="1" kern="1200" dirty="0"/>
        </a:p>
      </dsp:txBody>
      <dsp:txXfrm>
        <a:off x="1296569" y="8594576"/>
        <a:ext cx="5905385" cy="625041"/>
      </dsp:txXfrm>
    </dsp:sp>
    <dsp:sp modelId="{CC74EA29-6FF8-48DF-8E44-48A6FB3CE3BD}">
      <dsp:nvSpPr>
        <dsp:cNvPr id="0" name=""/>
        <dsp:cNvSpPr/>
      </dsp:nvSpPr>
      <dsp:spPr>
        <a:xfrm>
          <a:off x="1296569" y="5434761"/>
          <a:ext cx="5915589" cy="3800664"/>
        </a:xfrm>
        <a:prstGeom prst="rect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F41EE-80D7-420C-A2D2-4096BC7DF860}">
      <dsp:nvSpPr>
        <dsp:cNvPr id="0" name=""/>
        <dsp:cNvSpPr/>
      </dsp:nvSpPr>
      <dsp:spPr>
        <a:xfrm>
          <a:off x="8413848" y="8594576"/>
          <a:ext cx="5905385" cy="62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0" rIns="167640" bIns="0" numCol="1" spcCol="1270" anchor="b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Motiw</a:t>
          </a:r>
          <a:endParaRPr lang="ru-RU" sz="4400" b="1" kern="1200" dirty="0"/>
        </a:p>
      </dsp:txBody>
      <dsp:txXfrm>
        <a:off x="8413848" y="8594576"/>
        <a:ext cx="5905385" cy="625041"/>
      </dsp:txXfrm>
    </dsp:sp>
    <dsp:sp modelId="{F30644B2-63FB-49ED-B8B6-9448B5A85D94}">
      <dsp:nvSpPr>
        <dsp:cNvPr id="0" name=""/>
        <dsp:cNvSpPr/>
      </dsp:nvSpPr>
      <dsp:spPr>
        <a:xfrm>
          <a:off x="8413848" y="5434761"/>
          <a:ext cx="5915589" cy="3800664"/>
        </a:xfrm>
        <a:prstGeom prst="rect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3CB9E-7A27-47BB-95B7-BF500F25D50A}">
      <dsp:nvSpPr>
        <dsp:cNvPr id="0" name=""/>
        <dsp:cNvSpPr/>
      </dsp:nvSpPr>
      <dsp:spPr>
        <a:xfrm>
          <a:off x="11700776" y="2440883"/>
          <a:ext cx="925830" cy="603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802"/>
              </a:lnTo>
              <a:lnTo>
                <a:pt x="925830" y="6038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81E92-6FBE-4308-94DD-48882E449CC7}">
      <dsp:nvSpPr>
        <dsp:cNvPr id="0" name=""/>
        <dsp:cNvSpPr/>
      </dsp:nvSpPr>
      <dsp:spPr>
        <a:xfrm>
          <a:off x="8808050" y="1011884"/>
          <a:ext cx="2892726" cy="422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30"/>
              </a:lnTo>
              <a:lnTo>
                <a:pt x="2892726" y="211330"/>
              </a:lnTo>
              <a:lnTo>
                <a:pt x="2892726" y="4226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DBD81-033B-446F-806F-162ADC41DEA4}">
      <dsp:nvSpPr>
        <dsp:cNvPr id="0" name=""/>
        <dsp:cNvSpPr/>
      </dsp:nvSpPr>
      <dsp:spPr>
        <a:xfrm>
          <a:off x="8746351" y="2440883"/>
          <a:ext cx="1176381" cy="774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797"/>
              </a:lnTo>
              <a:lnTo>
                <a:pt x="1176381" y="77487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E774-2FCC-4B72-91D0-6FF69866AC09}">
      <dsp:nvSpPr>
        <dsp:cNvPr id="0" name=""/>
        <dsp:cNvSpPr/>
      </dsp:nvSpPr>
      <dsp:spPr>
        <a:xfrm>
          <a:off x="8746351" y="2440883"/>
          <a:ext cx="1146545" cy="631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9798"/>
              </a:lnTo>
              <a:lnTo>
                <a:pt x="1146545" y="63197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B602C-CB3A-4988-8694-46CF6B8C91BF}">
      <dsp:nvSpPr>
        <dsp:cNvPr id="0" name=""/>
        <dsp:cNvSpPr/>
      </dsp:nvSpPr>
      <dsp:spPr>
        <a:xfrm>
          <a:off x="8746351" y="2440883"/>
          <a:ext cx="1119897" cy="489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0799"/>
              </a:lnTo>
              <a:lnTo>
                <a:pt x="1119897" y="48907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B7D7D-9365-4470-8710-0084F23C7092}">
      <dsp:nvSpPr>
        <dsp:cNvPr id="0" name=""/>
        <dsp:cNvSpPr/>
      </dsp:nvSpPr>
      <dsp:spPr>
        <a:xfrm>
          <a:off x="8746351" y="2440883"/>
          <a:ext cx="1104979" cy="346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800"/>
              </a:lnTo>
              <a:lnTo>
                <a:pt x="1104979" y="34618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D787-097C-4724-9997-1279B000D9E5}">
      <dsp:nvSpPr>
        <dsp:cNvPr id="0" name=""/>
        <dsp:cNvSpPr/>
      </dsp:nvSpPr>
      <dsp:spPr>
        <a:xfrm>
          <a:off x="8746351" y="2440883"/>
          <a:ext cx="1075142" cy="203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801"/>
              </a:lnTo>
              <a:lnTo>
                <a:pt x="1075142" y="20328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8D859-B86C-46F8-B1CB-90BA2360F180}">
      <dsp:nvSpPr>
        <dsp:cNvPr id="0" name=""/>
        <dsp:cNvSpPr/>
      </dsp:nvSpPr>
      <dsp:spPr>
        <a:xfrm>
          <a:off x="8746351" y="2440883"/>
          <a:ext cx="1086747" cy="603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802"/>
              </a:lnTo>
              <a:lnTo>
                <a:pt x="1086747" y="6038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8C0DC-0656-476A-9D42-40C156B1A4DC}">
      <dsp:nvSpPr>
        <dsp:cNvPr id="0" name=""/>
        <dsp:cNvSpPr/>
      </dsp:nvSpPr>
      <dsp:spPr>
        <a:xfrm>
          <a:off x="8700631" y="1011884"/>
          <a:ext cx="91440" cy="422661"/>
        </a:xfrm>
        <a:custGeom>
          <a:avLst/>
          <a:gdLst/>
          <a:ahLst/>
          <a:cxnLst/>
          <a:rect l="0" t="0" r="0" b="0"/>
          <a:pathLst>
            <a:path>
              <a:moveTo>
                <a:pt x="107418" y="0"/>
              </a:moveTo>
              <a:lnTo>
                <a:pt x="107418" y="211330"/>
              </a:lnTo>
              <a:lnTo>
                <a:pt x="45720" y="211330"/>
              </a:lnTo>
              <a:lnTo>
                <a:pt x="45720" y="4226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6C40B-055E-49C0-8DB7-4556BA83EB38}">
      <dsp:nvSpPr>
        <dsp:cNvPr id="0" name=""/>
        <dsp:cNvSpPr/>
      </dsp:nvSpPr>
      <dsp:spPr>
        <a:xfrm>
          <a:off x="5915323" y="2440883"/>
          <a:ext cx="1048494" cy="603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802"/>
              </a:lnTo>
              <a:lnTo>
                <a:pt x="1048494" y="6038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59A3E-241E-4788-A69C-C7FF1ACFC766}">
      <dsp:nvSpPr>
        <dsp:cNvPr id="0" name=""/>
        <dsp:cNvSpPr/>
      </dsp:nvSpPr>
      <dsp:spPr>
        <a:xfrm>
          <a:off x="5915323" y="1011884"/>
          <a:ext cx="2892726" cy="422661"/>
        </a:xfrm>
        <a:custGeom>
          <a:avLst/>
          <a:gdLst/>
          <a:ahLst/>
          <a:cxnLst/>
          <a:rect l="0" t="0" r="0" b="0"/>
          <a:pathLst>
            <a:path>
              <a:moveTo>
                <a:pt x="2892726" y="0"/>
              </a:moveTo>
              <a:lnTo>
                <a:pt x="2892726" y="211330"/>
              </a:lnTo>
              <a:lnTo>
                <a:pt x="0" y="211330"/>
              </a:lnTo>
              <a:lnTo>
                <a:pt x="0" y="4226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6E140-430B-4936-9487-369656DBC13D}">
      <dsp:nvSpPr>
        <dsp:cNvPr id="0" name=""/>
        <dsp:cNvSpPr/>
      </dsp:nvSpPr>
      <dsp:spPr>
        <a:xfrm>
          <a:off x="8304881" y="5546"/>
          <a:ext cx="1006337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83DA4-8992-4185-856B-2566B01167E6}">
      <dsp:nvSpPr>
        <dsp:cNvPr id="0" name=""/>
        <dsp:cNvSpPr/>
      </dsp:nvSpPr>
      <dsp:spPr>
        <a:xfrm>
          <a:off x="8304881" y="5546"/>
          <a:ext cx="1006337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3A33-D247-47B4-95F5-75CD28234F94}">
      <dsp:nvSpPr>
        <dsp:cNvPr id="0" name=""/>
        <dsp:cNvSpPr/>
      </dsp:nvSpPr>
      <dsp:spPr>
        <a:xfrm>
          <a:off x="7801712" y="186687"/>
          <a:ext cx="2012674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Проектная архитектура Сайнер</a:t>
          </a:r>
          <a:endParaRPr lang="ru-RU" sz="2500" b="0" kern="1200" dirty="0">
            <a:effectLst/>
          </a:endParaRPr>
        </a:p>
      </dsp:txBody>
      <dsp:txXfrm>
        <a:off x="7801712" y="186687"/>
        <a:ext cx="2012674" cy="644055"/>
      </dsp:txXfrm>
    </dsp:sp>
    <dsp:sp modelId="{B56B26AF-7F1C-4F95-8103-806BB50992D4}">
      <dsp:nvSpPr>
        <dsp:cNvPr id="0" name=""/>
        <dsp:cNvSpPr/>
      </dsp:nvSpPr>
      <dsp:spPr>
        <a:xfrm>
          <a:off x="5412154" y="1434545"/>
          <a:ext cx="1006337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E5BE4-5125-40EC-ABCC-EE1AC26087EB}">
      <dsp:nvSpPr>
        <dsp:cNvPr id="0" name=""/>
        <dsp:cNvSpPr/>
      </dsp:nvSpPr>
      <dsp:spPr>
        <a:xfrm>
          <a:off x="5412154" y="1434545"/>
          <a:ext cx="1006337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B7F37-56CD-44BC-855C-9B76C41DDC8D}">
      <dsp:nvSpPr>
        <dsp:cNvPr id="0" name=""/>
        <dsp:cNvSpPr/>
      </dsp:nvSpPr>
      <dsp:spPr>
        <a:xfrm>
          <a:off x="4908986" y="1615686"/>
          <a:ext cx="2012674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Директор по управлению проектами</a:t>
          </a:r>
          <a:endParaRPr lang="ru-RU" sz="2500" b="0" kern="1200" dirty="0">
            <a:effectLst/>
          </a:endParaRPr>
        </a:p>
      </dsp:txBody>
      <dsp:txXfrm>
        <a:off x="4908986" y="1615686"/>
        <a:ext cx="2012674" cy="644055"/>
      </dsp:txXfrm>
    </dsp:sp>
    <dsp:sp modelId="{6378635C-F43A-4BF4-AC9B-EF67E88D0346}">
      <dsp:nvSpPr>
        <dsp:cNvPr id="0" name=""/>
        <dsp:cNvSpPr/>
      </dsp:nvSpPr>
      <dsp:spPr>
        <a:xfrm>
          <a:off x="6819316" y="2863544"/>
          <a:ext cx="1204183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6980-0E03-48B9-8167-A3635A1A9A32}">
      <dsp:nvSpPr>
        <dsp:cNvPr id="0" name=""/>
        <dsp:cNvSpPr/>
      </dsp:nvSpPr>
      <dsp:spPr>
        <a:xfrm>
          <a:off x="6819316" y="2863544"/>
          <a:ext cx="1204183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D3259-26E6-4CFC-9E01-51457E64EAE5}">
      <dsp:nvSpPr>
        <dsp:cNvPr id="0" name=""/>
        <dsp:cNvSpPr/>
      </dsp:nvSpPr>
      <dsp:spPr>
        <a:xfrm>
          <a:off x="6217224" y="3044685"/>
          <a:ext cx="2408366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Отдел управления проектами </a:t>
          </a:r>
          <a:endParaRPr lang="ru-RU" sz="2500" b="0" kern="1200" dirty="0">
            <a:effectLst/>
          </a:endParaRPr>
        </a:p>
      </dsp:txBody>
      <dsp:txXfrm>
        <a:off x="6217224" y="3044685"/>
        <a:ext cx="2408366" cy="644055"/>
      </dsp:txXfrm>
    </dsp:sp>
    <dsp:sp modelId="{523C0B5B-4956-4FCD-88E2-8A4DD0D9D79A}">
      <dsp:nvSpPr>
        <dsp:cNvPr id="0" name=""/>
        <dsp:cNvSpPr/>
      </dsp:nvSpPr>
      <dsp:spPr>
        <a:xfrm>
          <a:off x="8243183" y="1434545"/>
          <a:ext cx="1006337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AEFF7-B8C1-47AF-A3AB-D1B1CDAE16BA}">
      <dsp:nvSpPr>
        <dsp:cNvPr id="0" name=""/>
        <dsp:cNvSpPr/>
      </dsp:nvSpPr>
      <dsp:spPr>
        <a:xfrm>
          <a:off x="8243183" y="1434545"/>
          <a:ext cx="1006337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32DC6-5858-4757-8732-A89EE266DEF2}">
      <dsp:nvSpPr>
        <dsp:cNvPr id="0" name=""/>
        <dsp:cNvSpPr/>
      </dsp:nvSpPr>
      <dsp:spPr>
        <a:xfrm>
          <a:off x="7740014" y="1615686"/>
          <a:ext cx="2012674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Директор </a:t>
          </a:r>
          <a:r>
            <a:rPr lang="en-US" sz="2500" b="0" kern="1200" dirty="0" smtClean="0">
              <a:effectLst/>
            </a:rPr>
            <a:t>SAP </a:t>
          </a:r>
          <a:r>
            <a:rPr lang="ru-RU" sz="2500" b="0" kern="1200" dirty="0" smtClean="0">
              <a:effectLst/>
            </a:rPr>
            <a:t>практики</a:t>
          </a:r>
          <a:endParaRPr lang="ru-RU" sz="2500" b="0" kern="1200" dirty="0">
            <a:effectLst/>
          </a:endParaRPr>
        </a:p>
      </dsp:txBody>
      <dsp:txXfrm>
        <a:off x="7740014" y="1615686"/>
        <a:ext cx="2012674" cy="644055"/>
      </dsp:txXfrm>
    </dsp:sp>
    <dsp:sp modelId="{5B9310A4-D23D-4575-B7F1-BFEBE151D788}">
      <dsp:nvSpPr>
        <dsp:cNvPr id="0" name=""/>
        <dsp:cNvSpPr/>
      </dsp:nvSpPr>
      <dsp:spPr>
        <a:xfrm>
          <a:off x="9681193" y="2863544"/>
          <a:ext cx="1265881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D0793-DACD-46FC-9355-77F01801F1EF}">
      <dsp:nvSpPr>
        <dsp:cNvPr id="0" name=""/>
        <dsp:cNvSpPr/>
      </dsp:nvSpPr>
      <dsp:spPr>
        <a:xfrm>
          <a:off x="9681193" y="2863544"/>
          <a:ext cx="1265881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575C4-46F1-4189-A4DA-D9EC791DA063}">
      <dsp:nvSpPr>
        <dsp:cNvPr id="0" name=""/>
        <dsp:cNvSpPr/>
      </dsp:nvSpPr>
      <dsp:spPr>
        <a:xfrm>
          <a:off x="9048252" y="3044685"/>
          <a:ext cx="2531763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Практика решений по логистике</a:t>
          </a:r>
          <a:endParaRPr lang="ru-RU" sz="2500" b="0" kern="1200" dirty="0">
            <a:effectLst/>
          </a:endParaRPr>
        </a:p>
      </dsp:txBody>
      <dsp:txXfrm>
        <a:off x="9048252" y="3044685"/>
        <a:ext cx="2531763" cy="644055"/>
      </dsp:txXfrm>
    </dsp:sp>
    <dsp:sp modelId="{CED430B9-040E-4E9D-B94E-03EC68508D47}">
      <dsp:nvSpPr>
        <dsp:cNvPr id="0" name=""/>
        <dsp:cNvSpPr/>
      </dsp:nvSpPr>
      <dsp:spPr>
        <a:xfrm>
          <a:off x="9671834" y="4292543"/>
          <a:ext cx="1247163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CF9F2-9F08-4C56-AF41-2FD7D46175B6}">
      <dsp:nvSpPr>
        <dsp:cNvPr id="0" name=""/>
        <dsp:cNvSpPr/>
      </dsp:nvSpPr>
      <dsp:spPr>
        <a:xfrm>
          <a:off x="9671834" y="4292543"/>
          <a:ext cx="1247163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9E1CC-1EFA-4992-ACB0-330962B583CC}">
      <dsp:nvSpPr>
        <dsp:cNvPr id="0" name=""/>
        <dsp:cNvSpPr/>
      </dsp:nvSpPr>
      <dsp:spPr>
        <a:xfrm>
          <a:off x="9048252" y="4473684"/>
          <a:ext cx="2494327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Практика решений для энергетики </a:t>
          </a:r>
          <a:endParaRPr lang="ru-RU" sz="2500" b="0" kern="1200" dirty="0">
            <a:effectLst/>
          </a:endParaRPr>
        </a:p>
      </dsp:txBody>
      <dsp:txXfrm>
        <a:off x="9048252" y="4473684"/>
        <a:ext cx="2494327" cy="644055"/>
      </dsp:txXfrm>
    </dsp:sp>
    <dsp:sp modelId="{B13F580E-CF89-4DC5-83FB-E6D26C87DA9D}">
      <dsp:nvSpPr>
        <dsp:cNvPr id="0" name=""/>
        <dsp:cNvSpPr/>
      </dsp:nvSpPr>
      <dsp:spPr>
        <a:xfrm>
          <a:off x="9695896" y="5721542"/>
          <a:ext cx="1295286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CDF44-3F71-4648-BC4D-D1A2F9F6A01C}">
      <dsp:nvSpPr>
        <dsp:cNvPr id="0" name=""/>
        <dsp:cNvSpPr/>
      </dsp:nvSpPr>
      <dsp:spPr>
        <a:xfrm>
          <a:off x="9695896" y="5721542"/>
          <a:ext cx="1295286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AEAF1-F0A7-46B9-9954-74927F684988}">
      <dsp:nvSpPr>
        <dsp:cNvPr id="0" name=""/>
        <dsp:cNvSpPr/>
      </dsp:nvSpPr>
      <dsp:spPr>
        <a:xfrm>
          <a:off x="9048252" y="5902683"/>
          <a:ext cx="2590573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Практика решений по финансам</a:t>
          </a:r>
          <a:endParaRPr lang="ru-RU" sz="2500" b="0" kern="1200" dirty="0">
            <a:effectLst/>
          </a:endParaRPr>
        </a:p>
      </dsp:txBody>
      <dsp:txXfrm>
        <a:off x="9048252" y="5902683"/>
        <a:ext cx="2590573" cy="644055"/>
      </dsp:txXfrm>
    </dsp:sp>
    <dsp:sp modelId="{3B906010-21A8-4A48-B1D5-4969F58039C3}">
      <dsp:nvSpPr>
        <dsp:cNvPr id="0" name=""/>
        <dsp:cNvSpPr/>
      </dsp:nvSpPr>
      <dsp:spPr>
        <a:xfrm>
          <a:off x="9707927" y="7150541"/>
          <a:ext cx="1319348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1B8A5-6CEE-496A-A297-40BEE6BF91C0}">
      <dsp:nvSpPr>
        <dsp:cNvPr id="0" name=""/>
        <dsp:cNvSpPr/>
      </dsp:nvSpPr>
      <dsp:spPr>
        <a:xfrm>
          <a:off x="9707927" y="7150541"/>
          <a:ext cx="1319348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BC6ED-60BF-47DE-8865-C2B57237490F}">
      <dsp:nvSpPr>
        <dsp:cNvPr id="0" name=""/>
        <dsp:cNvSpPr/>
      </dsp:nvSpPr>
      <dsp:spPr>
        <a:xfrm>
          <a:off x="9048252" y="7331682"/>
          <a:ext cx="2638696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Практика решений по управлению персоналом</a:t>
          </a:r>
          <a:endParaRPr lang="ru-RU" sz="2500" b="0" kern="1200" dirty="0">
            <a:effectLst/>
          </a:endParaRPr>
        </a:p>
      </dsp:txBody>
      <dsp:txXfrm>
        <a:off x="9048252" y="7331682"/>
        <a:ext cx="2638696" cy="644055"/>
      </dsp:txXfrm>
    </dsp:sp>
    <dsp:sp modelId="{3CC2D847-38B5-44DE-AA12-B713C571AC13}">
      <dsp:nvSpPr>
        <dsp:cNvPr id="0" name=""/>
        <dsp:cNvSpPr/>
      </dsp:nvSpPr>
      <dsp:spPr>
        <a:xfrm>
          <a:off x="9729417" y="8579540"/>
          <a:ext cx="1362329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3A4F9-8185-40F7-BF83-9041F80E3873}">
      <dsp:nvSpPr>
        <dsp:cNvPr id="0" name=""/>
        <dsp:cNvSpPr/>
      </dsp:nvSpPr>
      <dsp:spPr>
        <a:xfrm>
          <a:off x="9729417" y="8579540"/>
          <a:ext cx="1362329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52EBF-97F9-4BCB-874A-420D12CC9F63}">
      <dsp:nvSpPr>
        <dsp:cNvPr id="0" name=""/>
        <dsp:cNvSpPr/>
      </dsp:nvSpPr>
      <dsp:spPr>
        <a:xfrm>
          <a:off x="9048252" y="8760681"/>
          <a:ext cx="2724658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Практика решений по бизнес-аналитике</a:t>
          </a:r>
          <a:endParaRPr lang="ru-RU" sz="2500" b="0" kern="1200" dirty="0">
            <a:effectLst/>
          </a:endParaRPr>
        </a:p>
      </dsp:txBody>
      <dsp:txXfrm>
        <a:off x="9048252" y="8760681"/>
        <a:ext cx="2724658" cy="644055"/>
      </dsp:txXfrm>
    </dsp:sp>
    <dsp:sp modelId="{AC7617E6-8C4D-4B33-896F-A4076E9B1CAE}">
      <dsp:nvSpPr>
        <dsp:cNvPr id="0" name=""/>
        <dsp:cNvSpPr/>
      </dsp:nvSpPr>
      <dsp:spPr>
        <a:xfrm>
          <a:off x="9753478" y="10008539"/>
          <a:ext cx="1410452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01C3D-48F7-4E59-9565-A0FCB075CAA6}">
      <dsp:nvSpPr>
        <dsp:cNvPr id="0" name=""/>
        <dsp:cNvSpPr/>
      </dsp:nvSpPr>
      <dsp:spPr>
        <a:xfrm>
          <a:off x="9753478" y="10008539"/>
          <a:ext cx="1410452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FCA98-C710-4EAF-B163-335A9D637539}">
      <dsp:nvSpPr>
        <dsp:cNvPr id="0" name=""/>
        <dsp:cNvSpPr/>
      </dsp:nvSpPr>
      <dsp:spPr>
        <a:xfrm>
          <a:off x="9048252" y="10189680"/>
          <a:ext cx="2820904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smtClean="0">
              <a:effectLst/>
            </a:rPr>
            <a:t>Практика интеграционных решений</a:t>
          </a:r>
          <a:endParaRPr lang="ru-RU" sz="2500" b="0" kern="1200" dirty="0">
            <a:effectLst/>
          </a:endParaRPr>
        </a:p>
      </dsp:txBody>
      <dsp:txXfrm>
        <a:off x="9048252" y="10189680"/>
        <a:ext cx="2820904" cy="644055"/>
      </dsp:txXfrm>
    </dsp:sp>
    <dsp:sp modelId="{3893C6F3-4174-4901-BCD6-AACF3F2E95DF}">
      <dsp:nvSpPr>
        <dsp:cNvPr id="0" name=""/>
        <dsp:cNvSpPr/>
      </dsp:nvSpPr>
      <dsp:spPr>
        <a:xfrm>
          <a:off x="11197608" y="1434545"/>
          <a:ext cx="1006337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7F81-4644-46BF-8D64-DD44E77AFE27}">
      <dsp:nvSpPr>
        <dsp:cNvPr id="0" name=""/>
        <dsp:cNvSpPr/>
      </dsp:nvSpPr>
      <dsp:spPr>
        <a:xfrm>
          <a:off x="11197608" y="1434545"/>
          <a:ext cx="1006337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907D3-717D-445A-BDC8-FFA495160A11}">
      <dsp:nvSpPr>
        <dsp:cNvPr id="0" name=""/>
        <dsp:cNvSpPr/>
      </dsp:nvSpPr>
      <dsp:spPr>
        <a:xfrm>
          <a:off x="10694439" y="1615686"/>
          <a:ext cx="2012674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Руководитель</a:t>
          </a:r>
          <a:r>
            <a:rPr lang="ru-RU" sz="2500" b="1" kern="1200" dirty="0" smtClean="0">
              <a:effectLst/>
            </a:rPr>
            <a:t> </a:t>
          </a:r>
          <a:r>
            <a:rPr lang="ru-RU" sz="2500" b="0" kern="1200" dirty="0" smtClean="0">
              <a:effectLst/>
            </a:rPr>
            <a:t>ГСА</a:t>
          </a:r>
          <a:endParaRPr lang="ru-RU" sz="2500" b="0" kern="1200" dirty="0">
            <a:effectLst/>
          </a:endParaRPr>
        </a:p>
      </dsp:txBody>
      <dsp:txXfrm>
        <a:off x="10694439" y="1615686"/>
        <a:ext cx="2012674" cy="644055"/>
      </dsp:txXfrm>
    </dsp:sp>
    <dsp:sp modelId="{AABF6AD4-D4BB-4946-B594-71A6B6652D32}">
      <dsp:nvSpPr>
        <dsp:cNvPr id="0" name=""/>
        <dsp:cNvSpPr/>
      </dsp:nvSpPr>
      <dsp:spPr>
        <a:xfrm>
          <a:off x="12505846" y="2863544"/>
          <a:ext cx="1006337" cy="1006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056E5-1474-4B7F-A1D0-502045D5E4E3}">
      <dsp:nvSpPr>
        <dsp:cNvPr id="0" name=""/>
        <dsp:cNvSpPr/>
      </dsp:nvSpPr>
      <dsp:spPr>
        <a:xfrm>
          <a:off x="12505846" y="2863544"/>
          <a:ext cx="1006337" cy="1006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A3B6F-C493-4A86-95AE-125BCA892EE4}">
      <dsp:nvSpPr>
        <dsp:cNvPr id="0" name=""/>
        <dsp:cNvSpPr/>
      </dsp:nvSpPr>
      <dsp:spPr>
        <a:xfrm>
          <a:off x="12002678" y="3044685"/>
          <a:ext cx="2012674" cy="64405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/>
            </a:rPr>
            <a:t>Группа системных архитекторов</a:t>
          </a:r>
          <a:endParaRPr lang="ru-RU" sz="2500" b="0" kern="1200" dirty="0">
            <a:effectLst/>
          </a:endParaRPr>
        </a:p>
      </dsp:txBody>
      <dsp:txXfrm>
        <a:off x="12002678" y="3044685"/>
        <a:ext cx="2012674" cy="644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FF04D-A007-482A-9F24-95B9ECF2BBF1}">
      <dsp:nvSpPr>
        <dsp:cNvPr id="0" name=""/>
        <dsp:cNvSpPr/>
      </dsp:nvSpPr>
      <dsp:spPr>
        <a:xfrm>
          <a:off x="0" y="1151"/>
          <a:ext cx="191677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68A95F-76F1-4F06-8A54-B8D31646D3A3}">
      <dsp:nvSpPr>
        <dsp:cNvPr id="0" name=""/>
        <dsp:cNvSpPr/>
      </dsp:nvSpPr>
      <dsp:spPr>
        <a:xfrm>
          <a:off x="0" y="1151"/>
          <a:ext cx="19167771" cy="188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Введение в Компанию</a:t>
          </a:r>
          <a:r>
            <a:rPr lang="ru-RU" sz="4400" b="0" kern="1200" dirty="0" smtClean="0"/>
            <a:t>;</a:t>
          </a:r>
          <a:endParaRPr lang="ru-RU" sz="4400" b="0" kern="1200" dirty="0"/>
        </a:p>
      </dsp:txBody>
      <dsp:txXfrm>
        <a:off x="0" y="1151"/>
        <a:ext cx="19167771" cy="1885890"/>
      </dsp:txXfrm>
    </dsp:sp>
    <dsp:sp modelId="{4952F871-185F-45DF-A120-31550AB4B03B}">
      <dsp:nvSpPr>
        <dsp:cNvPr id="0" name=""/>
        <dsp:cNvSpPr/>
      </dsp:nvSpPr>
      <dsp:spPr>
        <a:xfrm>
          <a:off x="0" y="1887041"/>
          <a:ext cx="191677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8EBE8B-4FC1-4CB6-ADA0-8F32C31E6534}">
      <dsp:nvSpPr>
        <dsp:cNvPr id="0" name=""/>
        <dsp:cNvSpPr/>
      </dsp:nvSpPr>
      <dsp:spPr>
        <a:xfrm>
          <a:off x="0" y="1887041"/>
          <a:ext cx="19167771" cy="188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Процедура наставничества</a:t>
          </a:r>
          <a:r>
            <a:rPr lang="ru-RU" sz="4400" b="0" kern="1200" dirty="0" smtClean="0"/>
            <a:t>;</a:t>
          </a:r>
          <a:endParaRPr lang="ru-RU" sz="4400" b="0" kern="1200" dirty="0"/>
        </a:p>
      </dsp:txBody>
      <dsp:txXfrm>
        <a:off x="0" y="1887041"/>
        <a:ext cx="19167771" cy="1885890"/>
      </dsp:txXfrm>
    </dsp:sp>
    <dsp:sp modelId="{ECD613E3-D0A4-4CA8-8796-D63573E65CCF}">
      <dsp:nvSpPr>
        <dsp:cNvPr id="0" name=""/>
        <dsp:cNvSpPr/>
      </dsp:nvSpPr>
      <dsp:spPr>
        <a:xfrm>
          <a:off x="0" y="3772932"/>
          <a:ext cx="191677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D76E0E-13C6-4400-9B8A-3D9E1604227D}">
      <dsp:nvSpPr>
        <dsp:cNvPr id="0" name=""/>
        <dsp:cNvSpPr/>
      </dsp:nvSpPr>
      <dsp:spPr>
        <a:xfrm>
          <a:off x="0" y="3772932"/>
          <a:ext cx="19167771" cy="188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Профильное обучение и сертификация сотрудников</a:t>
          </a:r>
          <a:r>
            <a:rPr lang="ru-RU" sz="4400" b="0" kern="1200" dirty="0" smtClean="0"/>
            <a:t>;</a:t>
          </a:r>
          <a:endParaRPr lang="ru-RU" sz="4400" b="0" kern="1200" dirty="0"/>
        </a:p>
      </dsp:txBody>
      <dsp:txXfrm>
        <a:off x="0" y="3772932"/>
        <a:ext cx="19167771" cy="1885890"/>
      </dsp:txXfrm>
    </dsp:sp>
    <dsp:sp modelId="{9C7090D7-2800-4FD6-B72C-3E2DF04AC102}">
      <dsp:nvSpPr>
        <dsp:cNvPr id="0" name=""/>
        <dsp:cNvSpPr/>
      </dsp:nvSpPr>
      <dsp:spPr>
        <a:xfrm>
          <a:off x="0" y="5658822"/>
          <a:ext cx="191677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E0AE86-763A-4F47-84C2-CFF78671117E}">
      <dsp:nvSpPr>
        <dsp:cNvPr id="0" name=""/>
        <dsp:cNvSpPr/>
      </dsp:nvSpPr>
      <dsp:spPr>
        <a:xfrm>
          <a:off x="0" y="5658822"/>
          <a:ext cx="19167771" cy="188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Поддержка обучения и развития сотрудников</a:t>
          </a:r>
          <a:r>
            <a:rPr lang="ru-RU" sz="4400" b="0" kern="1200" dirty="0" smtClean="0"/>
            <a:t>;</a:t>
          </a:r>
          <a:endParaRPr lang="ru-RU" sz="4400" b="0" kern="1200" dirty="0"/>
        </a:p>
      </dsp:txBody>
      <dsp:txXfrm>
        <a:off x="0" y="5658822"/>
        <a:ext cx="19167771" cy="1885890"/>
      </dsp:txXfrm>
    </dsp:sp>
    <dsp:sp modelId="{62D915CB-670B-44CB-8C7C-53A73DB7C77A}">
      <dsp:nvSpPr>
        <dsp:cNvPr id="0" name=""/>
        <dsp:cNvSpPr/>
      </dsp:nvSpPr>
      <dsp:spPr>
        <a:xfrm>
          <a:off x="0" y="7544713"/>
          <a:ext cx="191677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30D0E-40D4-438B-A051-E0B105F5A5B9}">
      <dsp:nvSpPr>
        <dsp:cNvPr id="0" name=""/>
        <dsp:cNvSpPr/>
      </dsp:nvSpPr>
      <dsp:spPr>
        <a:xfrm>
          <a:off x="0" y="7544713"/>
          <a:ext cx="19167771" cy="188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0" kern="1200" dirty="0"/>
        </a:p>
      </dsp:txBody>
      <dsp:txXfrm>
        <a:off x="0" y="7544713"/>
        <a:ext cx="19167771" cy="188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15BA-FA4A-4F47-9EB3-10A48A4C2C08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F271-FB26-4AEC-9489-26AFB76E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0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E60D-9FBD-2B49-8AD4-56431901B958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85800"/>
            <a:ext cx="5426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B8CC8-88E9-D74A-8FA1-7BB784CD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0046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0091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0137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0182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0228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0273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590319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60364" algn="l" defTabSz="13700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5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8CC8-88E9-D74A-8FA1-7BB784CDCA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09870" y="4735268"/>
            <a:ext cx="20511850" cy="326740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9740" y="8637800"/>
            <a:ext cx="16892111" cy="38954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1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7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39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9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5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1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7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9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6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95400" y="458706"/>
            <a:ext cx="5429608" cy="9752813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06582" y="458706"/>
            <a:ext cx="15886629" cy="9752813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5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9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06230" y="9795155"/>
            <a:ext cx="20511850" cy="3027465"/>
          </a:xfrm>
        </p:spPr>
        <p:txBody>
          <a:bodyPr anchor="t"/>
          <a:lstStyle>
            <a:lvl1pPr algn="l">
              <a:defRPr sz="111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6230" y="6460711"/>
            <a:ext cx="20511850" cy="3334444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5978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5195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77936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03914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298931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55871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81850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078291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0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06582" y="2667559"/>
            <a:ext cx="10658117" cy="754395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266892" y="2667559"/>
            <a:ext cx="10658117" cy="754395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06580" y="610435"/>
            <a:ext cx="21718430" cy="25405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80" y="3412074"/>
            <a:ext cx="10662308" cy="1421991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9786" indent="0">
              <a:buNone/>
              <a:defRPr sz="5400" b="1"/>
            </a:lvl2pPr>
            <a:lvl3pPr marL="2519571" indent="0">
              <a:buNone/>
              <a:defRPr sz="4800" b="1"/>
            </a:lvl3pPr>
            <a:lvl4pPr marL="3779360" indent="0">
              <a:buNone/>
              <a:defRPr sz="4500" b="1"/>
            </a:lvl4pPr>
            <a:lvl5pPr marL="5039145" indent="0">
              <a:buNone/>
              <a:defRPr sz="4500" b="1"/>
            </a:lvl5pPr>
            <a:lvl6pPr marL="6298931" indent="0">
              <a:buNone/>
              <a:defRPr sz="4500" b="1"/>
            </a:lvl6pPr>
            <a:lvl7pPr marL="7558717" indent="0">
              <a:buNone/>
              <a:defRPr sz="4500" b="1"/>
            </a:lvl7pPr>
            <a:lvl8pPr marL="8818505" indent="0">
              <a:buNone/>
              <a:defRPr sz="4500" b="1"/>
            </a:lvl8pPr>
            <a:lvl9pPr marL="10078291" indent="0">
              <a:buNone/>
              <a:defRPr sz="45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06580" y="4834064"/>
            <a:ext cx="10662308" cy="8782469"/>
          </a:xfrm>
        </p:spPr>
        <p:txBody>
          <a:bodyPr/>
          <a:lstStyle>
            <a:lvl1pPr>
              <a:defRPr sz="6600"/>
            </a:lvl1pPr>
            <a:lvl2pPr>
              <a:defRPr sz="5400"/>
            </a:lvl2pPr>
            <a:lvl3pPr>
              <a:defRPr sz="48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258516" y="3412074"/>
            <a:ext cx="10666499" cy="1421991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9786" indent="0">
              <a:buNone/>
              <a:defRPr sz="5400" b="1"/>
            </a:lvl2pPr>
            <a:lvl3pPr marL="2519571" indent="0">
              <a:buNone/>
              <a:defRPr sz="4800" b="1"/>
            </a:lvl3pPr>
            <a:lvl4pPr marL="3779360" indent="0">
              <a:buNone/>
              <a:defRPr sz="4500" b="1"/>
            </a:lvl4pPr>
            <a:lvl5pPr marL="5039145" indent="0">
              <a:buNone/>
              <a:defRPr sz="4500" b="1"/>
            </a:lvl5pPr>
            <a:lvl6pPr marL="6298931" indent="0">
              <a:buNone/>
              <a:defRPr sz="4500" b="1"/>
            </a:lvl6pPr>
            <a:lvl7pPr marL="7558717" indent="0">
              <a:buNone/>
              <a:defRPr sz="4500" b="1"/>
            </a:lvl7pPr>
            <a:lvl8pPr marL="8818505" indent="0">
              <a:buNone/>
              <a:defRPr sz="4500" b="1"/>
            </a:lvl8pPr>
            <a:lvl9pPr marL="10078291" indent="0">
              <a:buNone/>
              <a:defRPr sz="45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258516" y="4834064"/>
            <a:ext cx="10666499" cy="8782469"/>
          </a:xfrm>
        </p:spPr>
        <p:txBody>
          <a:bodyPr/>
          <a:lstStyle>
            <a:lvl1pPr>
              <a:defRPr sz="6600"/>
            </a:lvl1pPr>
            <a:lvl2pPr>
              <a:defRPr sz="5400"/>
            </a:lvl2pPr>
            <a:lvl3pPr>
              <a:defRPr sz="48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6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06583" y="606902"/>
            <a:ext cx="7939128" cy="2582871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34785" y="606911"/>
            <a:ext cx="13490227" cy="13009627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6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6583" y="3189782"/>
            <a:ext cx="7939128" cy="10426756"/>
          </a:xfrm>
        </p:spPr>
        <p:txBody>
          <a:bodyPr/>
          <a:lstStyle>
            <a:lvl1pPr marL="0" indent="0">
              <a:buNone/>
              <a:defRPr sz="3900"/>
            </a:lvl1pPr>
            <a:lvl2pPr marL="1259786" indent="0">
              <a:buNone/>
              <a:defRPr sz="3300"/>
            </a:lvl2pPr>
            <a:lvl3pPr marL="2519571" indent="0">
              <a:buNone/>
              <a:defRPr sz="2700"/>
            </a:lvl3pPr>
            <a:lvl4pPr marL="3779360" indent="0">
              <a:buNone/>
              <a:defRPr sz="2700"/>
            </a:lvl4pPr>
            <a:lvl5pPr marL="5039145" indent="0">
              <a:buNone/>
              <a:defRPr sz="2700"/>
            </a:lvl5pPr>
            <a:lvl6pPr marL="6298931" indent="0">
              <a:buNone/>
              <a:defRPr sz="2700"/>
            </a:lvl6pPr>
            <a:lvl7pPr marL="7558717" indent="0">
              <a:buNone/>
              <a:defRPr sz="2700"/>
            </a:lvl7pPr>
            <a:lvl8pPr marL="8818505" indent="0">
              <a:buNone/>
              <a:defRPr sz="2700"/>
            </a:lvl8pPr>
            <a:lvl9pPr marL="10078291" indent="0">
              <a:buNone/>
              <a:defRPr sz="27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29960" y="10670226"/>
            <a:ext cx="14478953" cy="125968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9960" y="1362006"/>
            <a:ext cx="14478953" cy="9145905"/>
          </a:xfrm>
        </p:spPr>
        <p:txBody>
          <a:bodyPr/>
          <a:lstStyle>
            <a:lvl1pPr marL="0" indent="0">
              <a:buNone/>
              <a:defRPr sz="9000"/>
            </a:lvl1pPr>
            <a:lvl2pPr marL="1259786" indent="0">
              <a:buNone/>
              <a:defRPr sz="7800"/>
            </a:lvl2pPr>
            <a:lvl3pPr marL="2519571" indent="0">
              <a:buNone/>
              <a:defRPr sz="6600"/>
            </a:lvl3pPr>
            <a:lvl4pPr marL="3779360" indent="0">
              <a:buNone/>
              <a:defRPr sz="5400"/>
            </a:lvl4pPr>
            <a:lvl5pPr marL="5039145" indent="0">
              <a:buNone/>
              <a:defRPr sz="5400"/>
            </a:lvl5pPr>
            <a:lvl6pPr marL="6298931" indent="0">
              <a:buNone/>
              <a:defRPr sz="5400"/>
            </a:lvl6pPr>
            <a:lvl7pPr marL="7558717" indent="0">
              <a:buNone/>
              <a:defRPr sz="5400"/>
            </a:lvl7pPr>
            <a:lvl8pPr marL="8818505" indent="0">
              <a:buNone/>
              <a:defRPr sz="5400"/>
            </a:lvl8pPr>
            <a:lvl9pPr marL="10078291" indent="0">
              <a:buNone/>
              <a:defRPr sz="5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9960" y="11929906"/>
            <a:ext cx="14478953" cy="1788958"/>
          </a:xfrm>
        </p:spPr>
        <p:txBody>
          <a:bodyPr/>
          <a:lstStyle>
            <a:lvl1pPr marL="0" indent="0">
              <a:buNone/>
              <a:defRPr sz="3900"/>
            </a:lvl1pPr>
            <a:lvl2pPr marL="1259786" indent="0">
              <a:buNone/>
              <a:defRPr sz="3300"/>
            </a:lvl2pPr>
            <a:lvl3pPr marL="2519571" indent="0">
              <a:buNone/>
              <a:defRPr sz="2700"/>
            </a:lvl3pPr>
            <a:lvl4pPr marL="3779360" indent="0">
              <a:buNone/>
              <a:defRPr sz="2700"/>
            </a:lvl4pPr>
            <a:lvl5pPr marL="5039145" indent="0">
              <a:buNone/>
              <a:defRPr sz="2700"/>
            </a:lvl5pPr>
            <a:lvl6pPr marL="6298931" indent="0">
              <a:buNone/>
              <a:defRPr sz="2700"/>
            </a:lvl6pPr>
            <a:lvl7pPr marL="7558717" indent="0">
              <a:buNone/>
              <a:defRPr sz="2700"/>
            </a:lvl7pPr>
            <a:lvl8pPr marL="8818505" indent="0">
              <a:buNone/>
              <a:defRPr sz="2700"/>
            </a:lvl8pPr>
            <a:lvl9pPr marL="10078291" indent="0">
              <a:buNone/>
              <a:defRPr sz="27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80" y="610435"/>
            <a:ext cx="21718430" cy="2540531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80" y="3556745"/>
            <a:ext cx="21718430" cy="10059792"/>
          </a:xfrm>
          <a:prstGeom prst="rect">
            <a:avLst/>
          </a:prstGeom>
        </p:spPr>
        <p:txBody>
          <a:bodyPr vert="horz" lIns="251957" tIns="125980" rIns="251957" bIns="12598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06580" y="14128171"/>
            <a:ext cx="5630703" cy="811557"/>
          </a:xfrm>
          <a:prstGeom prst="rect">
            <a:avLst/>
          </a:prstGeom>
        </p:spPr>
        <p:txBody>
          <a:bodyPr vert="horz" lIns="251957" tIns="125980" rIns="251957" bIns="125980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26A8-053B-7F4B-98C2-45DAD4B21C1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244960" y="14128171"/>
            <a:ext cx="7641670" cy="811557"/>
          </a:xfrm>
          <a:prstGeom prst="rect">
            <a:avLst/>
          </a:prstGeom>
        </p:spPr>
        <p:txBody>
          <a:bodyPr vert="horz" lIns="251957" tIns="125980" rIns="251957" bIns="125980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94305" y="14128171"/>
            <a:ext cx="5630703" cy="811557"/>
          </a:xfrm>
          <a:prstGeom prst="rect">
            <a:avLst/>
          </a:prstGeom>
        </p:spPr>
        <p:txBody>
          <a:bodyPr vert="horz" lIns="251957" tIns="125980" rIns="251957" bIns="125980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CCFE-795D-D442-8FDB-B6DC96209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9786" rtl="0" eaLnBrk="1" latinLnBrk="0" hangingPunct="1">
        <a:spcBef>
          <a:spcPct val="0"/>
        </a:spcBef>
        <a:buNone/>
        <a:defRPr sz="12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4840" indent="-944840" algn="l" defTabSz="1259786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047154" indent="-787366" algn="l" defTabSz="1259786" rtl="0" eaLnBrk="1" latinLnBrk="0" hangingPunct="1">
        <a:spcBef>
          <a:spcPct val="20000"/>
        </a:spcBef>
        <a:buFont typeface="Arial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149466" indent="-629894" algn="l" defTabSz="1259786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09251" indent="-629894" algn="l" defTabSz="1259786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669040" indent="-629894" algn="l" defTabSz="1259786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928825" indent="-629894" algn="l" defTabSz="1259786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188611" indent="-629894" algn="l" defTabSz="1259786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448397" indent="-629894" algn="l" defTabSz="1259786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708185" indent="-629894" algn="l" defTabSz="1259786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59786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519571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779360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039145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298931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558717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818505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78291" algn="l" defTabSz="125978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9.gif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31588" cy="15459075"/>
          </a:xfrm>
          <a:prstGeom prst="rect">
            <a:avLst/>
          </a:prstGeom>
          <a:solidFill>
            <a:srgbClr val="D927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9122578" y="1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684295" y="25407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44028" y="34257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274978" y="1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8781" y="7673961"/>
            <a:ext cx="20774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Myriad Pro SemiCond" pitchFamily="34" charset="0"/>
              </a:rPr>
              <a:t>Ч</a:t>
            </a:r>
            <a:r>
              <a:rPr lang="ru-RU" sz="9600" dirty="0" smtClean="0">
                <a:solidFill>
                  <a:schemeClr val="bg1"/>
                </a:solidFill>
                <a:latin typeface="Myriad Pro SemiCond" pitchFamily="34" charset="0"/>
              </a:rPr>
              <a:t>ерез </a:t>
            </a:r>
            <a:r>
              <a:rPr lang="ru-RU" sz="9600" dirty="0" smtClean="0">
                <a:solidFill>
                  <a:schemeClr val="bg1"/>
                </a:solidFill>
                <a:latin typeface="Myriad Pro SemiCond" pitchFamily="34" charset="0"/>
              </a:rPr>
              <a:t>инновации к лидерству</a:t>
            </a:r>
            <a:endParaRPr lang="ru-RU" sz="9600" dirty="0">
              <a:solidFill>
                <a:schemeClr val="bg1"/>
              </a:solidFill>
              <a:latin typeface="Myriad Pro Semi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8781" y="12824166"/>
            <a:ext cx="2077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yriad Pro SemiCond" pitchFamily="34" charset="0"/>
              </a:rPr>
              <a:t>Белгород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yriad Pro SemiCond" pitchFamily="34" charset="0"/>
              </a:rPr>
              <a:t>2013</a:t>
            </a:r>
            <a:endParaRPr lang="ru-RU" sz="2800" dirty="0">
              <a:solidFill>
                <a:schemeClr val="bg1"/>
              </a:solidFill>
              <a:latin typeface="Myriad Pro SemiCon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3" y="2913436"/>
            <a:ext cx="9054362" cy="15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31588" cy="15459075"/>
          </a:xfrm>
          <a:prstGeom prst="rect">
            <a:avLst/>
          </a:prstGeom>
          <a:solidFill>
            <a:srgbClr val="D927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9122578" y="1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400670" y="25407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44028" y="34257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-698947" y="1"/>
            <a:ext cx="4063318" cy="15408260"/>
          </a:xfrm>
          <a:prstGeom prst="line">
            <a:avLst/>
          </a:prstGeom>
          <a:ln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8781" y="7673961"/>
            <a:ext cx="207740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 smtClean="0">
              <a:solidFill>
                <a:schemeClr val="bg1"/>
              </a:solidFill>
              <a:latin typeface="Myriad Pro SemiCond" pitchFamily="34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Myriad Pro SemiCond" pitchFamily="34" charset="0"/>
              </a:rPr>
              <a:t>www.sciener.ru</a:t>
            </a:r>
            <a:endParaRPr lang="ru-RU" sz="8000" dirty="0" smtClean="0">
              <a:solidFill>
                <a:schemeClr val="bg1"/>
              </a:solidFill>
              <a:latin typeface="Myriad Pro SemiCond" pitchFamily="34" charset="0"/>
            </a:endParaRPr>
          </a:p>
          <a:p>
            <a:pPr algn="ctr"/>
            <a:endParaRPr lang="ru-RU" sz="9600" dirty="0">
              <a:solidFill>
                <a:schemeClr val="bg1"/>
              </a:solidFill>
              <a:latin typeface="Myriad Pro Semi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8781" y="12824166"/>
            <a:ext cx="2077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yriad Pro SemiCond" pitchFamily="34" charset="0"/>
              </a:rPr>
              <a:t>Белгород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yriad Pro SemiCond" pitchFamily="34" charset="0"/>
              </a:rPr>
              <a:t>2013</a:t>
            </a:r>
            <a:endParaRPr lang="ru-RU" sz="2800" dirty="0">
              <a:solidFill>
                <a:schemeClr val="bg1"/>
              </a:solidFill>
              <a:latin typeface="Myriad Pro SemiCon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3" y="2913436"/>
            <a:ext cx="9054362" cy="15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История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sp>
        <p:nvSpPr>
          <p:cNvPr id="9" name="TextBox 8"/>
          <p:cNvSpPr txBox="1"/>
          <p:nvPr/>
        </p:nvSpPr>
        <p:spPr>
          <a:xfrm>
            <a:off x="1206580" y="3983587"/>
            <a:ext cx="1102673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1998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в ОАО «Белгородэнерго» создана Служба поддержки принятия стратегических решений. Основная задача- выполнение работ по внедрению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R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/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3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;</a:t>
            </a:r>
          </a:p>
          <a:p>
            <a:pPr marL="544513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2002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образование ООО «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Сайнер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»;</a:t>
            </a: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2003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Начало развития направления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PM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;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2004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Развитие «Управленческого консалтинга» (на базе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BPM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платформы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ARIS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);</a:t>
            </a: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2005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начало развития направления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CRM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;</a:t>
            </a: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2006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Партнерство с  «Мотив- Москва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»;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2007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Развитие проектного офиса компании, начало развития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SRM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;</a:t>
            </a:r>
          </a:p>
          <a:p>
            <a:pPr marL="544513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D9272D"/>
                </a:solidFill>
                <a:latin typeface="Myriad Pro SemiCond" pitchFamily="34" charset="0"/>
              </a:rPr>
              <a:t>SCIENER </a:t>
            </a:r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ИСТОРИЯ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09810" y="3983587"/>
            <a:ext cx="11026735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2008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развитие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MDM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, слияние компаний «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Сайнер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» и «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Файномика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»;</a:t>
            </a:r>
          </a:p>
          <a:p>
            <a:pPr marL="544513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2009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Открытие отраслевого центра компетенций компании;</a:t>
            </a: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2010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Единственный партнер компании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IDS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Scheer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в России, имеющий «Золотой ключ»;</a:t>
            </a: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2011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Вхождение в состав Группы компаний «Систематика»;</a:t>
            </a:r>
          </a:p>
          <a:p>
            <a:pPr marL="544513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2012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 -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получение статусов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Silver Partner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; </a:t>
            </a:r>
            <a:r>
              <a:rPr lang="en-US" sz="3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Partner Center of Expertise (</a:t>
            </a:r>
            <a:r>
              <a:rPr lang="en-US" sz="3200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PCoE</a:t>
            </a:r>
            <a:r>
              <a:rPr lang="en-US" sz="3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)</a:t>
            </a:r>
            <a:r>
              <a:rPr lang="ru-RU" sz="32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.</a:t>
            </a:r>
            <a:endParaRPr lang="en-US" sz="32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endParaRPr lang="en-US" sz="32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pPr marL="544513"/>
            <a:r>
              <a:rPr lang="ru-RU" sz="3200" b="1" dirty="0">
                <a:latin typeface="Myriad Pro" pitchFamily="34" charset="0"/>
                <a:cs typeface="OfficinaSerifC"/>
              </a:rPr>
              <a:t>2013</a:t>
            </a:r>
            <a:r>
              <a:rPr lang="ru-RU" sz="3200" dirty="0">
                <a:latin typeface="Myriad Pro" pitchFamily="34" charset="0"/>
                <a:cs typeface="OfficinaSerifC"/>
              </a:rPr>
              <a:t> - 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партнерство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с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ABBYY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, первая в России и СНГ сертификация по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SemiCond" pitchFamily="34" charset="0"/>
                <a:cs typeface="OfficinaSerifC"/>
              </a:rPr>
              <a:t>SAP IS-U</a:t>
            </a:r>
            <a:r>
              <a:rPr lang="ru-RU" sz="3200" dirty="0">
                <a:latin typeface="Myriad Pro" pitchFamily="34" charset="0"/>
                <a:cs typeface="OfficinaSerifC"/>
              </a:rPr>
              <a:t>.</a:t>
            </a:r>
          </a:p>
          <a:p>
            <a:pPr marL="544513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  <a:cs typeface="OfficinaSerifC"/>
            </a:endParaRPr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Сейчас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D9272D"/>
                </a:solidFill>
                <a:latin typeface="Myriad Pro SemiCond" pitchFamily="34" charset="0"/>
              </a:rPr>
              <a:t>SCIENER </a:t>
            </a:r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ГЕОГРАФИЯ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2021726" y="1798621"/>
            <a:ext cx="20051332" cy="11393114"/>
            <a:chOff x="211977" y="827074"/>
            <a:chExt cx="10025666" cy="5696557"/>
          </a:xfrm>
        </p:grpSpPr>
        <p:pic>
          <p:nvPicPr>
            <p:cNvPr id="9" name="Изображение 3" descr="russia_vector_map_karta_rossi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07" y="827074"/>
              <a:ext cx="9750136" cy="5696557"/>
            </a:xfrm>
            <a:prstGeom prst="rect">
              <a:avLst/>
            </a:prstGeom>
          </p:spPr>
        </p:pic>
        <p:sp>
          <p:nvSpPr>
            <p:cNvPr id="10" name="Прямоугольная выноска 9"/>
            <p:cNvSpPr/>
            <p:nvPr/>
          </p:nvSpPr>
          <p:spPr>
            <a:xfrm>
              <a:off x="211977" y="4291771"/>
              <a:ext cx="955345" cy="184662"/>
            </a:xfrm>
            <a:prstGeom prst="wedgeRectCallout">
              <a:avLst>
                <a:gd name="adj1" fmla="val 35638"/>
                <a:gd name="adj2" fmla="val 126945"/>
              </a:avLst>
            </a:prstGeom>
            <a:solidFill>
              <a:srgbClr val="D927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spcCol="0" rtlCol="0" anchor="ctr">
              <a:spAutoFit/>
            </a:bodyPr>
            <a:lstStyle/>
            <a:p>
              <a:pPr algn="ctr" defTabSz="12444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bg1"/>
                  </a:solidFill>
                  <a:latin typeface="OfficinaSansC"/>
                  <a:cs typeface="OfficinaSansC"/>
                </a:rPr>
                <a:t>Белгород</a:t>
              </a: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1186735" y="4713786"/>
              <a:ext cx="577844" cy="184662"/>
            </a:xfrm>
            <a:prstGeom prst="wedgeRectCallout">
              <a:avLst>
                <a:gd name="adj1" fmla="val -77088"/>
                <a:gd name="adj2" fmla="val -147755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33" tIns="45716" rIns="91433" bIns="45716" spcCol="0" rtlCol="0" anchor="ctr">
              <a:spAutoFit/>
            </a:bodyPr>
            <a:lstStyle/>
            <a:p>
              <a:pPr algn="ctr" defTabSz="12444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bg1"/>
                  </a:solidFill>
                  <a:latin typeface="OfficinaSansC"/>
                  <a:cs typeface="OfficinaSansC"/>
                </a:rPr>
                <a:t>Курск</a:t>
              </a:r>
            </a:p>
          </p:txBody>
        </p:sp>
        <p:sp>
          <p:nvSpPr>
            <p:cNvPr id="12" name="Прямоугольная выноска 11"/>
            <p:cNvSpPr/>
            <p:nvPr/>
          </p:nvSpPr>
          <p:spPr>
            <a:xfrm>
              <a:off x="922964" y="5491565"/>
              <a:ext cx="841614" cy="184662"/>
            </a:xfrm>
            <a:prstGeom prst="wedgeRectCallout">
              <a:avLst>
                <a:gd name="adj1" fmla="val -78423"/>
                <a:gd name="adj2" fmla="val -138124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spcCol="0" rtlCol="0" anchor="ctr">
              <a:spAutoFit/>
            </a:bodyPr>
            <a:lstStyle/>
            <a:p>
              <a:pPr algn="ctr" defTabSz="12444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bg1"/>
                  </a:solidFill>
                  <a:latin typeface="OfficinaSansC"/>
                  <a:cs typeface="OfficinaSansC"/>
                </a:rPr>
                <a:t>Краснодар</a:t>
              </a:r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1123503" y="3404897"/>
              <a:ext cx="641076" cy="184662"/>
            </a:xfrm>
            <a:prstGeom prst="wedgeRectCallout">
              <a:avLst>
                <a:gd name="adj1" fmla="val 16137"/>
                <a:gd name="adj2" fmla="val 309732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spcCol="0" rtlCol="0" anchor="ctr">
              <a:spAutoFit/>
            </a:bodyPr>
            <a:lstStyle/>
            <a:p>
              <a:pPr algn="ctr" defTabSz="12444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bg1"/>
                  </a:solidFill>
                  <a:latin typeface="OfficinaSansC"/>
                  <a:cs typeface="OfficinaSansC"/>
                </a:rPr>
                <a:t>Москва</a:t>
              </a:r>
            </a:p>
          </p:txBody>
        </p:sp>
        <p:sp>
          <p:nvSpPr>
            <p:cNvPr id="14" name="Прямоугольная выноска 13"/>
            <p:cNvSpPr/>
            <p:nvPr/>
          </p:nvSpPr>
          <p:spPr>
            <a:xfrm>
              <a:off x="5375086" y="5157456"/>
              <a:ext cx="896472" cy="184662"/>
            </a:xfrm>
            <a:prstGeom prst="wedgeRectCallout">
              <a:avLst>
                <a:gd name="adj1" fmla="val -45746"/>
                <a:gd name="adj2" fmla="val 136369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spcCol="0" rtlCol="0" anchor="ctr">
              <a:spAutoFit/>
            </a:bodyPr>
            <a:lstStyle/>
            <a:p>
              <a:pPr algn="ctr" defTabSz="12444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bg1"/>
                  </a:solidFill>
                  <a:latin typeface="OfficinaSansC"/>
                  <a:cs typeface="OfficinaSansC"/>
                </a:rPr>
                <a:t>Красноярск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7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КАТАЛОГ УСЛУГ </a:t>
            </a:r>
            <a:r>
              <a:rPr lang="en-US" sz="4800" b="1" dirty="0">
                <a:solidFill>
                  <a:srgbClr val="D9272D"/>
                </a:solidFill>
                <a:latin typeface="Myriad Pro SemiCond" pitchFamily="34" charset="0"/>
              </a:rPr>
              <a:t>SCIENER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Деятельность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graphicFrame>
        <p:nvGraphicFramePr>
          <p:cNvPr id="9" name="Схе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90339"/>
              </p:ext>
            </p:extLst>
          </p:nvPr>
        </p:nvGraphicFramePr>
        <p:xfrm>
          <a:off x="0" y="1524424"/>
          <a:ext cx="24844016" cy="1261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34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ПАРТНЕРСТВО </a:t>
            </a:r>
            <a:r>
              <a:rPr lang="en-US" sz="4800" b="1" dirty="0" smtClean="0">
                <a:solidFill>
                  <a:srgbClr val="D9272D"/>
                </a:solidFill>
                <a:latin typeface="Myriad Pro SemiCond" pitchFamily="34" charset="0"/>
              </a:rPr>
              <a:t>SAP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Деятельность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graphicFrame>
        <p:nvGraphicFramePr>
          <p:cNvPr id="11" name="Схема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37749"/>
              </p:ext>
            </p:extLst>
          </p:nvPr>
        </p:nvGraphicFramePr>
        <p:xfrm>
          <a:off x="5660235" y="3859216"/>
          <a:ext cx="12870175" cy="85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24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НАШИ ПАРТНЕРЫ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Деятельность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94666244"/>
              </p:ext>
            </p:extLst>
          </p:nvPr>
        </p:nvGraphicFramePr>
        <p:xfrm>
          <a:off x="4021931" y="2933700"/>
          <a:ext cx="16087725" cy="928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3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Сейчас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D9272D"/>
                </a:solidFill>
                <a:latin typeface="Myriad Pro SemiCond" pitchFamily="34" charset="0"/>
              </a:rPr>
              <a:t>SCIENER </a:t>
            </a:r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СТРУКТУРА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216262"/>
              </p:ext>
            </p:extLst>
          </p:nvPr>
        </p:nvGraphicFramePr>
        <p:xfrm>
          <a:off x="2593182" y="3057525"/>
          <a:ext cx="18924339" cy="1102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02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D9272D"/>
                </a:solidFill>
                <a:latin typeface="Myriad Pro SemiCond" pitchFamily="34" charset="0"/>
              </a:rPr>
              <a:t>SCIENER </a:t>
            </a:r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АДАПТАЦИЯ </a:t>
            </a:r>
            <a:r>
              <a:rPr lang="ru-RU" sz="4800" b="1" dirty="0">
                <a:solidFill>
                  <a:srgbClr val="D9272D"/>
                </a:solidFill>
                <a:latin typeface="Myriad Pro SemiCond" pitchFamily="34" charset="0"/>
              </a:rPr>
              <a:t>И РАЗВИТИЕ СОТРУДНИКОВ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Люди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graphicFrame>
        <p:nvGraphicFramePr>
          <p:cNvPr id="9" name="Схе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15496"/>
              </p:ext>
            </p:extLst>
          </p:nvPr>
        </p:nvGraphicFramePr>
        <p:xfrm>
          <a:off x="1543056" y="3922295"/>
          <a:ext cx="19167771" cy="943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26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99" y="883407"/>
            <a:ext cx="1803487" cy="302265"/>
          </a:xfr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206580" y="1869037"/>
            <a:ext cx="21211500" cy="1188488"/>
          </a:xfrm>
          <a:prstGeom prst="rect">
            <a:avLst/>
          </a:prstGeom>
        </p:spPr>
        <p:txBody>
          <a:bodyPr vert="horz" lIns="251957" tIns="125980" rIns="251957" bIns="125980" rtlCol="0" anchor="ctr">
            <a:normAutofit/>
          </a:bodyPr>
          <a:lstStyle>
            <a:lvl1pPr algn="ctr" defTabSz="125978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solidFill>
                  <a:srgbClr val="D9272D"/>
                </a:solidFill>
                <a:latin typeface="Myriad Pro SemiCond" pitchFamily="34" charset="0"/>
              </a:rPr>
              <a:t>КЛИЕНТЫ </a:t>
            </a:r>
            <a:r>
              <a:rPr lang="en-US" sz="4800" b="1" dirty="0">
                <a:solidFill>
                  <a:srgbClr val="D9272D"/>
                </a:solidFill>
                <a:latin typeface="Myriad Pro SemiCond" pitchFamily="34" charset="0"/>
              </a:rPr>
              <a:t>SCIENER</a:t>
            </a:r>
            <a:endParaRPr lang="ru-RU" sz="4800" b="1" dirty="0">
              <a:solidFill>
                <a:srgbClr val="D9272D"/>
              </a:solidFill>
              <a:latin typeface="Myriad Pro SemiCond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4400" y="1869523"/>
            <a:ext cx="292180" cy="1107958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710828" y="2463281"/>
            <a:ext cx="3420760" cy="12779894"/>
          </a:xfrm>
          <a:prstGeom prst="line">
            <a:avLst/>
          </a:prstGeom>
          <a:ln w="3175">
            <a:solidFill>
              <a:srgbClr val="EB5F5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497887" y="13629369"/>
            <a:ext cx="425883" cy="1614964"/>
          </a:xfrm>
          <a:prstGeom prst="line">
            <a:avLst/>
          </a:prstGeom>
          <a:ln w="76200">
            <a:solidFill>
              <a:srgbClr val="D927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206580" y="883407"/>
            <a:ext cx="21718430" cy="5481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3CFEA"/>
                </a:solidFill>
                <a:latin typeface="Myriad Pro SemiCond" pitchFamily="34" charset="0"/>
              </a:rPr>
              <a:t>Деятельность</a:t>
            </a:r>
            <a:endParaRPr lang="ru-RU" sz="2800" dirty="0">
              <a:solidFill>
                <a:srgbClr val="73CFEA"/>
              </a:solidFill>
              <a:latin typeface="Myriad Pro SemiCond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4523" y="4745595"/>
            <a:ext cx="3170301" cy="197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11" y="3316683"/>
            <a:ext cx="4339484" cy="15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75" y="6967950"/>
            <a:ext cx="5733784" cy="116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90" y="2495197"/>
            <a:ext cx="9359671" cy="103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D:\Фролова\макеты\лого партнеров\logo-rosnef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778" y="5453760"/>
            <a:ext cx="4922838" cy="25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skopin_ao\Desktop\Untitled-3.gif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55" y="3922282"/>
            <a:ext cx="50006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skopin_ao\Desktop\Untitled-4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16" y="9442957"/>
            <a:ext cx="47148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skopin_ao\Desktop\Untitled-5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36" y="8952420"/>
            <a:ext cx="66008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skopin_ao\Desktop\Untitled-6.gif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81" y="8132190"/>
            <a:ext cx="3819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C:\Users\skopin_ao\Desktop\Untitled-7.gif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49" y="11236835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C:\Users\skopin_ao\Desktop\Untitled-8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8" y="11517584"/>
            <a:ext cx="4333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272D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5216</TotalTime>
  <Words>308</Words>
  <Application>Microsoft Office PowerPoint</Application>
  <PresentationFormat>Произвольный</PresentationFormat>
  <Paragraphs>91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История</vt:lpstr>
      <vt:lpstr>Сейчас</vt:lpstr>
      <vt:lpstr>Деятельность</vt:lpstr>
      <vt:lpstr>Деятельность</vt:lpstr>
      <vt:lpstr>Деятельность</vt:lpstr>
      <vt:lpstr>Сейчас</vt:lpstr>
      <vt:lpstr>Люди</vt:lpstr>
      <vt:lpstr>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Imac</dc:creator>
  <cp:lastModifiedBy>Валентина Гончарова</cp:lastModifiedBy>
  <cp:revision>171</cp:revision>
  <cp:lastPrinted>2012-10-08T05:07:57Z</cp:lastPrinted>
  <dcterms:created xsi:type="dcterms:W3CDTF">2012-05-17T11:35:10Z</dcterms:created>
  <dcterms:modified xsi:type="dcterms:W3CDTF">2013-12-06T12:43:16Z</dcterms:modified>
</cp:coreProperties>
</file>